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25" r:id="rId2"/>
    <p:sldId id="267" r:id="rId3"/>
    <p:sldId id="313" r:id="rId4"/>
    <p:sldId id="266" r:id="rId5"/>
    <p:sldId id="320" r:id="rId6"/>
    <p:sldId id="321" r:id="rId7"/>
    <p:sldId id="268" r:id="rId8"/>
    <p:sldId id="269" r:id="rId9"/>
    <p:sldId id="270" r:id="rId10"/>
    <p:sldId id="271" r:id="rId11"/>
    <p:sldId id="273" r:id="rId12"/>
    <p:sldId id="272" r:id="rId13"/>
    <p:sldId id="317" r:id="rId14"/>
    <p:sldId id="322" r:id="rId15"/>
    <p:sldId id="323" r:id="rId16"/>
    <p:sldId id="324" r:id="rId17"/>
    <p:sldId id="274" r:id="rId18"/>
    <p:sldId id="310" r:id="rId19"/>
    <p:sldId id="275" r:id="rId20"/>
    <p:sldId id="311" r:id="rId21"/>
    <p:sldId id="312" r:id="rId22"/>
    <p:sldId id="276" r:id="rId23"/>
    <p:sldId id="277" r:id="rId24"/>
    <p:sldId id="278" r:id="rId25"/>
    <p:sldId id="279" r:id="rId26"/>
    <p:sldId id="280" r:id="rId27"/>
    <p:sldId id="319" r:id="rId28"/>
    <p:sldId id="281" r:id="rId29"/>
    <p:sldId id="282" r:id="rId30"/>
    <p:sldId id="31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590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A041-6DE6-408B-910F-2ED7164168F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5DD2-CFC2-44EE-8C74-2A69BF65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5DD2-CFC2-44EE-8C74-2A69BF654E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EE9D64-E75C-4A47-880E-389B51C3330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E6F91A-7AF5-496C-B1AF-C1529FF3B2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91017"/>
            <a:ext cx="5181600" cy="214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990600"/>
            <a:ext cx="7772400" cy="177958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MEN’S WEAR</a:t>
            </a:r>
            <a:endParaRPr lang="en-US" sz="5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914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Elasticized Comfort Waist</a:t>
            </a:r>
          </a:p>
          <a:p>
            <a:r>
              <a:rPr lang="en-US" dirty="0" smtClean="0"/>
              <a:t>Comfort Fit Seat</a:t>
            </a:r>
          </a:p>
          <a:p>
            <a:r>
              <a:rPr lang="en-US" dirty="0" smtClean="0"/>
              <a:t>Reinforced Buttoned Fly</a:t>
            </a:r>
          </a:p>
          <a:p>
            <a:r>
              <a:rPr lang="en-US" dirty="0" smtClean="0"/>
              <a:t>Double-stitched Seams</a:t>
            </a:r>
          </a:p>
          <a:p>
            <a:r>
              <a:rPr lang="en-US" dirty="0" smtClean="0"/>
              <a:t>2-pack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2-Pack Status Woven Boxer Briefs</a:t>
            </a:r>
          </a:p>
        </p:txBody>
      </p:sp>
      <p:pic>
        <p:nvPicPr>
          <p:cNvPr id="6148" name="Picture 4" descr="C:\Users\SaMraT\Desktop\FAM_MENS\RICHLU\SHORTS_MEN\Men's 2-Pack Status Woven Boxer Briefs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13861" r="15421" b="18452"/>
          <a:stretch/>
        </p:blipFill>
        <p:spPr bwMode="auto">
          <a:xfrm>
            <a:off x="0" y="914400"/>
            <a:ext cx="24925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MraT\Desktop\FAM_MENS\RICHLU\SHORTS_MEN\Men's 2-Pack Status Woven Boxer Brief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6612" r="9504" b="18452"/>
          <a:stretch/>
        </p:blipFill>
        <p:spPr bwMode="auto">
          <a:xfrm>
            <a:off x="2362200" y="914400"/>
            <a:ext cx="26451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MraT\Desktop\FAM_MENS\RICHLU\SHORTS_MEN\Men's 2-Pack Status Woven Boxer Briefs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8226" r="9040" b="20121"/>
          <a:stretch/>
        </p:blipFill>
        <p:spPr bwMode="auto">
          <a:xfrm>
            <a:off x="7257" y="3904344"/>
            <a:ext cx="3555785" cy="29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Elastic Waistband With Drawstring</a:t>
            </a:r>
          </a:p>
          <a:p>
            <a:r>
              <a:rPr lang="en-US" dirty="0" smtClean="0"/>
              <a:t>Reinforced Functional Fly</a:t>
            </a:r>
          </a:p>
          <a:p>
            <a:r>
              <a:rPr lang="en-US" dirty="0" smtClean="0"/>
              <a:t>2 On-seam Pockets With </a:t>
            </a:r>
            <a:r>
              <a:rPr lang="en-US" dirty="0" err="1" smtClean="0"/>
              <a:t>Bartacks</a:t>
            </a:r>
            <a:endParaRPr lang="en-US" dirty="0" smtClean="0"/>
          </a:p>
          <a:p>
            <a:r>
              <a:rPr lang="en-US" dirty="0" smtClean="0"/>
              <a:t>2-needle Topstitch On Hem And Back Seam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Woven Plaid Lounge Shorts</a:t>
            </a:r>
          </a:p>
        </p:txBody>
      </p:sp>
      <p:pic>
        <p:nvPicPr>
          <p:cNvPr id="2" name="Picture 2" descr="C:\Users\SaMraT\Desktop\FAM_MENS\RICHLU\SHORTS_MEN\Men's Woven Plaid Lounge Sho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r="17867"/>
          <a:stretch/>
        </p:blipFill>
        <p:spPr bwMode="auto">
          <a:xfrm>
            <a:off x="76200" y="1296533"/>
            <a:ext cx="246742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SHORTS_MEN\Men's Woven Plaid Lounge Shorts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7" r="23499"/>
          <a:stretch/>
        </p:blipFill>
        <p:spPr bwMode="auto">
          <a:xfrm>
            <a:off x="2514600" y="1295400"/>
            <a:ext cx="24529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Elastic Waist With Drawstring</a:t>
            </a:r>
          </a:p>
          <a:p>
            <a:r>
              <a:rPr lang="en-US" dirty="0" smtClean="0"/>
              <a:t>Non-functional Fly</a:t>
            </a:r>
          </a:p>
          <a:p>
            <a:r>
              <a:rPr lang="en-US" dirty="0" smtClean="0"/>
              <a:t>Side Seam Pockets. Single Back Welt Pocket</a:t>
            </a:r>
          </a:p>
          <a:p>
            <a:r>
              <a:rPr lang="en-US" dirty="0" smtClean="0"/>
              <a:t>Raw Edge Leg Opening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French Terry Shorts</a:t>
            </a:r>
          </a:p>
        </p:txBody>
      </p:sp>
      <p:pic>
        <p:nvPicPr>
          <p:cNvPr id="2" name="Picture 2" descr="C:\Users\SaMraT\Desktop\FAM_MENS\RICHLU\SHORTS_MEN\Men's French Terry Short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r="22836"/>
          <a:stretch/>
        </p:blipFill>
        <p:spPr bwMode="auto">
          <a:xfrm>
            <a:off x="2514600" y="1066800"/>
            <a:ext cx="21771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SHORTS_MEN\Men's French Terry Shor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r="14555"/>
          <a:stretch/>
        </p:blipFill>
        <p:spPr bwMode="auto">
          <a:xfrm>
            <a:off x="76200" y="1066800"/>
            <a:ext cx="24529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100% Polyester Large Hole Mesh Fabric</a:t>
            </a:r>
          </a:p>
          <a:p>
            <a:r>
              <a:rPr lang="en-US" dirty="0" smtClean="0"/>
              <a:t>Side Pockets </a:t>
            </a:r>
          </a:p>
          <a:p>
            <a:r>
              <a:rPr lang="en-US" dirty="0" smtClean="0"/>
              <a:t>Elastic Waist With Inner Drawstring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42" name="Picture 2" descr="C:\Users\SaMraT\Desktop\FAM_MENS\COUNTER SAMPLE PICTURE_MENS\SHORTS\S917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648200" cy="44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 Shorts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066800"/>
            <a:ext cx="4041775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100</a:t>
            </a:r>
            <a:r>
              <a:rPr lang="en-US" b="1" dirty="0"/>
              <a:t>% Polyester </a:t>
            </a:r>
            <a:r>
              <a:rPr lang="en-US" b="1" dirty="0" smtClean="0"/>
              <a:t>Shell/lining</a:t>
            </a:r>
          </a:p>
          <a:p>
            <a:r>
              <a:rPr lang="en-US" b="1" dirty="0" smtClean="0"/>
              <a:t>Drawstring </a:t>
            </a:r>
            <a:r>
              <a:rPr lang="en-US" b="1" dirty="0"/>
              <a:t>waist w/hook &amp; latch closure</a:t>
            </a:r>
          </a:p>
          <a:p>
            <a:r>
              <a:rPr lang="en-US" b="1" dirty="0" smtClean="0"/>
              <a:t>2 Front pockets</a:t>
            </a:r>
          </a:p>
          <a:p>
            <a:r>
              <a:rPr lang="en-US" b="1" dirty="0" smtClean="0"/>
              <a:t>1 Back pocket with hook/latch closure lined</a:t>
            </a:r>
            <a:endParaRPr lang="en-US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 Ocean Pacific </a:t>
            </a:r>
            <a:r>
              <a:rPr lang="en-US" dirty="0" err="1"/>
              <a:t>Mens</a:t>
            </a:r>
            <a:r>
              <a:rPr lang="en-US" dirty="0"/>
              <a:t> Swim </a:t>
            </a:r>
            <a:r>
              <a:rPr lang="en-US" dirty="0" smtClean="0"/>
              <a:t>Shorts</a:t>
            </a:r>
            <a:endParaRPr lang="en-US" dirty="0"/>
          </a:p>
        </p:txBody>
      </p:sp>
      <p:pic>
        <p:nvPicPr>
          <p:cNvPr id="1026" name="Picture 2" descr="E:\RDM PROFILE\PROFILE, PRESENTATION &amp; CATALOGUE_RDM GROUP\PICTURE_GARMENTS\Swim shorts\OP Ocean Pacific Mens Swim Shorts SZ L 36-3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r="11116"/>
          <a:stretch/>
        </p:blipFill>
        <p:spPr bwMode="auto">
          <a:xfrm>
            <a:off x="228600" y="2095500"/>
            <a:ext cx="361605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DM PROFILE\PROFILE, PRESENTATION &amp; CATALOGUE_RDM GROUP\PICTURE_GARMENTS\Swim shorts\OP Ocean Pacific Mens Swim Shorts SZ L 36-38 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11925" r="19524"/>
          <a:stretch/>
        </p:blipFill>
        <p:spPr bwMode="auto">
          <a:xfrm>
            <a:off x="3810000" y="3135312"/>
            <a:ext cx="3007386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10200" y="1219200"/>
            <a:ext cx="4041775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100</a:t>
            </a:r>
            <a:r>
              <a:rPr lang="en-US" b="1" dirty="0"/>
              <a:t>% Polyester</a:t>
            </a:r>
          </a:p>
          <a:p>
            <a:r>
              <a:rPr lang="en-US" b="1" dirty="0" smtClean="0"/>
              <a:t>Board </a:t>
            </a:r>
            <a:r>
              <a:rPr lang="en-US" b="1" dirty="0"/>
              <a:t>Shorts</a:t>
            </a:r>
          </a:p>
          <a:p>
            <a:r>
              <a:rPr lang="en-US" b="1" dirty="0"/>
              <a:t>White </a:t>
            </a:r>
            <a:r>
              <a:rPr lang="en-US" b="1" dirty="0" smtClean="0"/>
              <a:t>Men’s </a:t>
            </a:r>
            <a:r>
              <a:rPr lang="en-US" b="1" dirty="0"/>
              <a:t>Small Board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Shorts </a:t>
            </a:r>
            <a:r>
              <a:rPr lang="en-US" b="1" dirty="0"/>
              <a:t>Swimwear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E:\RDM PROFILE\PROFILE, PRESENTATION &amp; CATALOGUE_RDM GROUP\PICTURE_GARMENTS\Swim shorts\Kanu Surf Swimwea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r="23826"/>
          <a:stretch/>
        </p:blipFill>
        <p:spPr bwMode="auto">
          <a:xfrm>
            <a:off x="76200" y="1295400"/>
            <a:ext cx="272739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RDM PROFILE\PROFILE, PRESENTATION &amp; CATALOGUE_RDM GROUP\PICTURE_GARMENTS\Swim shorts\Kanu Surf Swimwear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1894"/>
          <a:stretch/>
        </p:blipFill>
        <p:spPr bwMode="auto">
          <a:xfrm>
            <a:off x="2743200" y="1295401"/>
            <a:ext cx="2697135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3810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Kanu</a:t>
            </a:r>
            <a:r>
              <a:rPr lang="en-US" dirty="0"/>
              <a:t> Surf Swimwear</a:t>
            </a:r>
          </a:p>
        </p:txBody>
      </p:sp>
    </p:spTree>
    <p:extLst>
      <p:ext uri="{BB962C8B-B14F-4D97-AF65-F5344CB8AC3E}">
        <p14:creationId xmlns:p14="http://schemas.microsoft.com/office/powerpoint/2010/main" val="11387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10200" y="1219200"/>
            <a:ext cx="4041775" cy="4495800"/>
          </a:xfrm>
        </p:spPr>
        <p:txBody>
          <a:bodyPr>
            <a:normAutofit/>
          </a:bodyPr>
          <a:lstStyle/>
          <a:p>
            <a:r>
              <a:rPr lang="en-US" b="1" dirty="0"/>
              <a:t>100% </a:t>
            </a:r>
            <a:r>
              <a:rPr lang="en-US" b="1" dirty="0" smtClean="0"/>
              <a:t>Polyester</a:t>
            </a:r>
          </a:p>
          <a:p>
            <a:r>
              <a:rPr lang="en-US" b="1" dirty="0"/>
              <a:t>Trunks Floral</a:t>
            </a:r>
          </a:p>
          <a:p>
            <a:r>
              <a:rPr lang="en-US" b="1" dirty="0" smtClean="0"/>
              <a:t>Ocean Pacific Striped</a:t>
            </a:r>
            <a:endParaRPr lang="en-US" b="1" dirty="0"/>
          </a:p>
          <a:p>
            <a:r>
              <a:rPr lang="en-US" b="1" dirty="0" smtClean="0"/>
              <a:t>Regular</a:t>
            </a:r>
            <a:endParaRPr lang="en-US" b="1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3810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Board Shorts </a:t>
            </a:r>
            <a:r>
              <a:rPr lang="en-US" dirty="0"/>
              <a:t>Swimming Trunks Floral</a:t>
            </a:r>
          </a:p>
        </p:txBody>
      </p:sp>
      <p:pic>
        <p:nvPicPr>
          <p:cNvPr id="3074" name="Picture 2" descr="E:\RDM PROFILE\PROFILE, PRESENTATION &amp; CATALOGUE_RDM GROUP\PICTURE_GARMENTS\Swim shorts\Mens Swim Trunks Size 32 Board Shorts Blue White Gray Swimming Trunks Flor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10465"/>
          <a:stretch/>
        </p:blipFill>
        <p:spPr bwMode="auto">
          <a:xfrm>
            <a:off x="203199" y="1295400"/>
            <a:ext cx="4693513" cy="50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832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81% Polyester, 14% Rayon </a:t>
            </a:r>
          </a:p>
          <a:p>
            <a:pPr marL="0" indent="0">
              <a:buNone/>
            </a:pPr>
            <a:r>
              <a:rPr lang="en-US" dirty="0" smtClean="0"/>
              <a:t>&amp; 5% Spandex</a:t>
            </a:r>
          </a:p>
          <a:p>
            <a:r>
              <a:rPr lang="en-US" dirty="0" smtClean="0"/>
              <a:t>Double-knit Construction</a:t>
            </a:r>
          </a:p>
          <a:p>
            <a:r>
              <a:rPr lang="en-US" dirty="0" smtClean="0"/>
              <a:t>Hood With </a:t>
            </a:r>
            <a:r>
              <a:rPr lang="en-US" dirty="0" err="1" smtClean="0"/>
              <a:t>Drawcord</a:t>
            </a:r>
            <a:endParaRPr lang="en-US" dirty="0" smtClean="0"/>
          </a:p>
          <a:p>
            <a:r>
              <a:rPr lang="en-US" dirty="0" smtClean="0"/>
              <a:t>Side-entry Pockets</a:t>
            </a:r>
          </a:p>
          <a:p>
            <a:r>
              <a:rPr lang="en-US" dirty="0" smtClean="0"/>
              <a:t>Long Cuffed Sleeves</a:t>
            </a:r>
          </a:p>
          <a:p>
            <a:r>
              <a:rPr lang="en-US" dirty="0" smtClean="0"/>
              <a:t>Full Front Zippered Closure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Double Knit Full Zip Hoodie</a:t>
            </a:r>
            <a:endParaRPr lang="en-US" dirty="0" smtClean="0"/>
          </a:p>
        </p:txBody>
      </p:sp>
      <p:pic>
        <p:nvPicPr>
          <p:cNvPr id="9220" name="Picture 4" descr="C:\Users\SaMraT\Desktop\FAM_MENS\RICHLU\HOODIE\Men's Full Zip Hoodi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9503"/>
          <a:stretch/>
        </p:blipFill>
        <p:spPr bwMode="auto">
          <a:xfrm>
            <a:off x="0" y="1219200"/>
            <a:ext cx="272868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aMraT\Desktop\FAM_MENS\RICHLU\HOODIE\Men's Full Zip Hoodie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r="20518"/>
          <a:stretch/>
        </p:blipFill>
        <p:spPr bwMode="auto">
          <a:xfrm>
            <a:off x="2667000" y="1219200"/>
            <a:ext cx="275529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53000" y="9906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52% Cotton 48% Polyester,</a:t>
            </a:r>
          </a:p>
          <a:p>
            <a:r>
              <a:rPr lang="en-US" dirty="0" err="1" smtClean="0"/>
              <a:t>Cvc</a:t>
            </a:r>
            <a:r>
              <a:rPr lang="en-US" dirty="0" smtClean="0"/>
              <a:t> Interlock</a:t>
            </a:r>
          </a:p>
          <a:p>
            <a:r>
              <a:rPr lang="en-US" dirty="0" smtClean="0"/>
              <a:t>Mesh Lining Hood</a:t>
            </a:r>
          </a:p>
          <a:p>
            <a:r>
              <a:rPr lang="en-US" dirty="0" smtClean="0"/>
              <a:t>Hood With </a:t>
            </a:r>
            <a:r>
              <a:rPr lang="en-US" dirty="0" err="1" smtClean="0"/>
              <a:t>Drawcord</a:t>
            </a:r>
            <a:endParaRPr lang="en-US" dirty="0" smtClean="0"/>
          </a:p>
          <a:p>
            <a:r>
              <a:rPr lang="en-US" dirty="0" smtClean="0"/>
              <a:t>Side-entry Pockets</a:t>
            </a:r>
          </a:p>
          <a:p>
            <a:r>
              <a:rPr lang="en-US" dirty="0" smtClean="0"/>
              <a:t>Cuffed Sleeves And Bottom Hem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2286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Justin Hoodie</a:t>
            </a:r>
          </a:p>
        </p:txBody>
      </p:sp>
      <p:pic>
        <p:nvPicPr>
          <p:cNvPr id="2051" name="Picture 3" descr="C:\Users\SaMraT\Desktop\FAM_MENS\COUNTER SAMPLE PICTURE_MENS\HODDIE\BMT202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5569" y="3514485"/>
            <a:ext cx="2760746" cy="37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90600"/>
            <a:ext cx="3248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Polyester </a:t>
            </a:r>
            <a:r>
              <a:rPr lang="en-US" dirty="0" err="1" smtClean="0"/>
              <a:t>Helly</a:t>
            </a:r>
            <a:r>
              <a:rPr lang="en-US" dirty="0" smtClean="0"/>
              <a:t> Tech</a:t>
            </a:r>
          </a:p>
          <a:p>
            <a:r>
              <a:rPr lang="en-US" dirty="0" smtClean="0"/>
              <a:t>Waterproof. Breathable. </a:t>
            </a:r>
          </a:p>
          <a:p>
            <a:r>
              <a:rPr lang="en-US" dirty="0" smtClean="0"/>
              <a:t>2-ply Fabric With Durable Water Repellency </a:t>
            </a:r>
            <a:r>
              <a:rPr lang="en-US" dirty="0" err="1" smtClean="0"/>
              <a:t>reatment</a:t>
            </a:r>
            <a:endParaRPr lang="en-US" dirty="0" smtClean="0"/>
          </a:p>
          <a:p>
            <a:r>
              <a:rPr lang="en-US" dirty="0" smtClean="0"/>
              <a:t>Zippered Hand Pockets</a:t>
            </a:r>
          </a:p>
          <a:p>
            <a:r>
              <a:rPr lang="en-US" dirty="0" smtClean="0"/>
              <a:t>Lined For Comfort</a:t>
            </a:r>
          </a:p>
          <a:p>
            <a:r>
              <a:rPr lang="en-US" dirty="0" smtClean="0"/>
              <a:t>Adjustable Cuffs, Hem And Hood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77 Jacket</a:t>
            </a:r>
          </a:p>
        </p:txBody>
      </p:sp>
      <p:pic>
        <p:nvPicPr>
          <p:cNvPr id="2" name="Picture 2" descr="C:\Users\SaMraT\Desktop\FAM_MENS\RICHLU\JACKET\Men's 77 Jacke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r="17537"/>
          <a:stretch/>
        </p:blipFill>
        <p:spPr bwMode="auto">
          <a:xfrm>
            <a:off x="0" y="1295400"/>
            <a:ext cx="267062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JACKET\Men's 77 Jacket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6873"/>
          <a:stretch/>
        </p:blipFill>
        <p:spPr bwMode="auto">
          <a:xfrm>
            <a:off x="2667000" y="1295400"/>
            <a:ext cx="2667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1230312"/>
            <a:ext cx="4041775" cy="3951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81% Polyester, 14% Rayon And 5% Spandex</a:t>
            </a:r>
          </a:p>
          <a:p>
            <a:r>
              <a:rPr lang="en-US" dirty="0" smtClean="0"/>
              <a:t>Matrix Performance Stretch</a:t>
            </a:r>
          </a:p>
          <a:p>
            <a:r>
              <a:rPr lang="en-US" dirty="0" smtClean="0"/>
              <a:t>Elasticated Waistband</a:t>
            </a:r>
          </a:p>
          <a:p>
            <a:r>
              <a:rPr lang="en-US" dirty="0" smtClean="0"/>
              <a:t>Side Front Pockets. Single Back Welt Pocket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Performance Double Knit Jogger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2" descr="C:\Users\SaMraT\Desktop\FAM_MENS\RICHLU\JOGGER\Men's Performance Double Knit Jogger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r="18670"/>
          <a:stretch/>
        </p:blipFill>
        <p:spPr bwMode="auto">
          <a:xfrm>
            <a:off x="0" y="1447800"/>
            <a:ext cx="251097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JOGGER\Men's Performance Double Knit Jogger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r="18861"/>
          <a:stretch/>
        </p:blipFill>
        <p:spPr bwMode="auto">
          <a:xfrm>
            <a:off x="2514600" y="1447800"/>
            <a:ext cx="239485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Polyester </a:t>
            </a:r>
            <a:r>
              <a:rPr lang="en-US" dirty="0" err="1" smtClean="0"/>
              <a:t>Pu</a:t>
            </a:r>
            <a:r>
              <a:rPr lang="en-US" dirty="0" smtClean="0"/>
              <a:t> Coating</a:t>
            </a:r>
          </a:p>
          <a:p>
            <a:r>
              <a:rPr lang="en-US" dirty="0" smtClean="0"/>
              <a:t>Elastic Binding On Cuff &amp; Hem</a:t>
            </a:r>
          </a:p>
          <a:p>
            <a:r>
              <a:rPr lang="en-US" dirty="0" smtClean="0"/>
              <a:t>Fake Down Insulation</a:t>
            </a:r>
          </a:p>
          <a:p>
            <a:r>
              <a:rPr lang="en-US" dirty="0" smtClean="0"/>
              <a:t>Full Zip</a:t>
            </a:r>
          </a:p>
          <a:p>
            <a:r>
              <a:rPr lang="en-US" dirty="0" smtClean="0"/>
              <a:t>Side Pockets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Men’s Woven Full Zip Jacket</a:t>
            </a:r>
            <a:endParaRPr lang="en-US" dirty="0"/>
          </a:p>
        </p:txBody>
      </p:sp>
      <p:pic>
        <p:nvPicPr>
          <p:cNvPr id="3075" name="Picture 3" descr="C:\Users\SaMraT\Desktop\FAM_MENS\COUNTER SAMPLE PICTURE_MENS\JACKET\RMT8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" y="1219200"/>
            <a:ext cx="498573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Polyester, Brush Tricot</a:t>
            </a:r>
          </a:p>
          <a:p>
            <a:r>
              <a:rPr lang="en-US" dirty="0" smtClean="0"/>
              <a:t>Full Zip</a:t>
            </a:r>
          </a:p>
          <a:p>
            <a:r>
              <a:rPr lang="en-US" dirty="0" smtClean="0"/>
              <a:t>Cuffed Sleeves And Bottom Hem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Track Jacket</a:t>
            </a:r>
            <a:endParaRPr lang="en-US" dirty="0"/>
          </a:p>
        </p:txBody>
      </p:sp>
      <p:pic>
        <p:nvPicPr>
          <p:cNvPr id="4098" name="Picture 2" descr="C:\Users\SaMraT\Desktop\FAM_MENS\COUNTER SAMPLE PICTURE_MENS\JACKET\YMJ9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1219200"/>
            <a:ext cx="4978191" cy="454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Garment Dyed</a:t>
            </a:r>
          </a:p>
          <a:p>
            <a:r>
              <a:rPr lang="en-US" dirty="0" smtClean="0"/>
              <a:t>Crew Neck With V-stitching Detail</a:t>
            </a:r>
          </a:p>
          <a:p>
            <a:r>
              <a:rPr lang="en-US" dirty="0" smtClean="0"/>
              <a:t>Chest Graphic</a:t>
            </a:r>
          </a:p>
          <a:p>
            <a:r>
              <a:rPr lang="en-US" dirty="0" smtClean="0"/>
              <a:t>Long Raglan Sleeves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Fleece Crew</a:t>
            </a:r>
          </a:p>
        </p:txBody>
      </p:sp>
      <p:pic>
        <p:nvPicPr>
          <p:cNvPr id="2" name="Picture 2" descr="C:\Users\SaMraT\Desktop\FAM_MENS\RICHLU\SWEAT SHIRT\Men's Fleece Crew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r="20518"/>
          <a:stretch/>
        </p:blipFill>
        <p:spPr bwMode="auto">
          <a:xfrm>
            <a:off x="2514600" y="1371600"/>
            <a:ext cx="24819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SWEAT SHIRT\Men's Fleece Crew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r="18199"/>
          <a:stretch/>
        </p:blipFill>
        <p:spPr bwMode="auto">
          <a:xfrm>
            <a:off x="76200" y="1371600"/>
            <a:ext cx="246742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784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67% Cotton And 33% Polyester</a:t>
            </a:r>
          </a:p>
          <a:p>
            <a:r>
              <a:rPr lang="en-US" dirty="0" smtClean="0"/>
              <a:t>Crew Neck</a:t>
            </a:r>
          </a:p>
          <a:p>
            <a:r>
              <a:rPr lang="en-US" dirty="0" smtClean="0"/>
              <a:t>Long Sleeves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Everyday Crew Neck Sweatshirt</a:t>
            </a:r>
          </a:p>
        </p:txBody>
      </p:sp>
      <p:pic>
        <p:nvPicPr>
          <p:cNvPr id="2" name="Picture 2" descr="C:\Users\SaMraT\Desktop\FAM_MENS\RICHLU\SWEAT SHIRT\Men's Everyday Crew Neck Sweatshir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17205"/>
          <a:stretch/>
        </p:blipFill>
        <p:spPr bwMode="auto">
          <a:xfrm>
            <a:off x="0" y="1295400"/>
            <a:ext cx="26706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SWEAT SHIRT\Men's Everyday Crew Neck Sweatshirt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r="19524"/>
          <a:stretch/>
        </p:blipFill>
        <p:spPr bwMode="auto">
          <a:xfrm>
            <a:off x="2590799" y="1295400"/>
            <a:ext cx="262268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546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65% Modal And 35% Polyester</a:t>
            </a:r>
          </a:p>
          <a:p>
            <a:r>
              <a:rPr lang="en-US" dirty="0" smtClean="0"/>
              <a:t>Soft Drape Comfort Fabric</a:t>
            </a:r>
          </a:p>
          <a:p>
            <a:r>
              <a:rPr lang="en-US" dirty="0" smtClean="0"/>
              <a:t>Trim Across The Shoulders, Body And Sleeves</a:t>
            </a:r>
          </a:p>
          <a:p>
            <a:r>
              <a:rPr lang="en-US" dirty="0" smtClean="0"/>
              <a:t>Henley Neck With 3-button Placket</a:t>
            </a:r>
          </a:p>
          <a:p>
            <a:r>
              <a:rPr lang="en-US" dirty="0" smtClean="0"/>
              <a:t>Long Sleeves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Long Sleeve </a:t>
            </a:r>
            <a:r>
              <a:rPr lang="en-US" dirty="0" err="1"/>
              <a:t>Melange</a:t>
            </a:r>
            <a:r>
              <a:rPr lang="en-US" dirty="0"/>
              <a:t> Modal Henley Top</a:t>
            </a:r>
          </a:p>
        </p:txBody>
      </p:sp>
      <p:pic>
        <p:nvPicPr>
          <p:cNvPr id="2" name="Picture 2" descr="C:\Users\SaMraT\Desktop\FAM_MENS\RICHLU\TEE\Men's Long Sleeve Melange Modal Henley To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r="18861"/>
          <a:stretch/>
        </p:blipFill>
        <p:spPr bwMode="auto">
          <a:xfrm>
            <a:off x="0" y="1295400"/>
            <a:ext cx="24238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TEE\Men's Long Sleeve Melange Modal Henley Top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r="18861"/>
          <a:stretch/>
        </p:blipFill>
        <p:spPr bwMode="auto">
          <a:xfrm>
            <a:off x="2362200" y="1295400"/>
            <a:ext cx="28731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07025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Shrink-resistant</a:t>
            </a:r>
          </a:p>
          <a:p>
            <a:r>
              <a:rPr lang="en-US" dirty="0" smtClean="0"/>
              <a:t>Crew Neck</a:t>
            </a:r>
          </a:p>
          <a:p>
            <a:r>
              <a:rPr lang="en-US" dirty="0" smtClean="0"/>
              <a:t>Short Sleeves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</a:t>
            </a:r>
            <a:r>
              <a:rPr lang="en-US" dirty="0" smtClean="0"/>
              <a:t>Crew </a:t>
            </a:r>
            <a:r>
              <a:rPr lang="en-US" dirty="0"/>
              <a:t>Neck T-Shirt</a:t>
            </a:r>
          </a:p>
        </p:txBody>
      </p:sp>
      <p:pic>
        <p:nvPicPr>
          <p:cNvPr id="2" name="Picture 2" descr="C:\Users\SaMraT\Desktop\FAM_MENS\RICHLU\TEE\Men's 50 Wash Crew Neck T-Shir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14886"/>
          <a:stretch/>
        </p:blipFill>
        <p:spPr bwMode="auto">
          <a:xfrm>
            <a:off x="228600" y="1295400"/>
            <a:ext cx="2438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TEE\Men's 50 Wash Crew Neck T-Shirt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7205"/>
          <a:stretch/>
        </p:blipFill>
        <p:spPr bwMode="auto">
          <a:xfrm>
            <a:off x="2667000" y="1295400"/>
            <a:ext cx="259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Crew Neck</a:t>
            </a:r>
          </a:p>
          <a:p>
            <a:r>
              <a:rPr lang="en-US" dirty="0" smtClean="0"/>
              <a:t>Long Sleeves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Long Sleeve </a:t>
            </a:r>
            <a:r>
              <a:rPr lang="en-US" dirty="0" smtClean="0"/>
              <a:t>Crew </a:t>
            </a:r>
            <a:r>
              <a:rPr lang="en-US" dirty="0"/>
              <a:t>Neck T-shirt</a:t>
            </a:r>
          </a:p>
        </p:txBody>
      </p:sp>
      <p:pic>
        <p:nvPicPr>
          <p:cNvPr id="3" name="Picture 2" descr="C:\Users\SaMraT\Desktop\FAM_MENS\RICHLU\TEE\Men's Long Sleeve 50 Wash Crew Neck T-shir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81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87% Polyester 10% Rayon 3% Spandex, </a:t>
            </a:r>
          </a:p>
          <a:p>
            <a:r>
              <a:rPr lang="en-US" dirty="0" smtClean="0"/>
              <a:t>Cross Dye, Wicking</a:t>
            </a:r>
          </a:p>
          <a:p>
            <a:r>
              <a:rPr lang="en-US" dirty="0" smtClean="0"/>
              <a:t>No Side Seam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Garage Tee</a:t>
            </a:r>
            <a:endParaRPr lang="en-US" dirty="0"/>
          </a:p>
        </p:txBody>
      </p:sp>
      <p:pic>
        <p:nvPicPr>
          <p:cNvPr id="12290" name="Picture 2" descr="C:\Users\SaMraT\Desktop\FAM_MENS\COUNTER SAMPLE PICTURE_MENS\TEE\BMT17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743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63007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27908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50% Cotton And 50% Polyester</a:t>
            </a:r>
          </a:p>
          <a:p>
            <a:r>
              <a:rPr lang="en-US" dirty="0" smtClean="0"/>
              <a:t>Muscle Tank Styling</a:t>
            </a:r>
          </a:p>
          <a:p>
            <a:r>
              <a:rPr lang="en-US" dirty="0" smtClean="0"/>
              <a:t>Crew Neck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Stripe Muscle Tank Top</a:t>
            </a:r>
          </a:p>
        </p:txBody>
      </p:sp>
      <p:pic>
        <p:nvPicPr>
          <p:cNvPr id="2" name="Picture 2" descr="C:\Users\SaMraT\Desktop\FAM_MENS\RICHLU\TANK\Men's Stripe Muscle Tank To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2" r="24493"/>
          <a:stretch/>
        </p:blipFill>
        <p:spPr bwMode="auto">
          <a:xfrm>
            <a:off x="0" y="1295400"/>
            <a:ext cx="22497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TANK\Men's Stripe Muscle Tank Top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22174"/>
          <a:stretch/>
        </p:blipFill>
        <p:spPr bwMode="auto">
          <a:xfrm>
            <a:off x="2209800" y="1295400"/>
            <a:ext cx="246061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Trim Across The Shoulders, Body And Sleeves</a:t>
            </a:r>
          </a:p>
          <a:p>
            <a:r>
              <a:rPr lang="en-US" dirty="0" smtClean="0"/>
              <a:t>Tank Styling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Basic Tank Top</a:t>
            </a:r>
          </a:p>
        </p:txBody>
      </p:sp>
      <p:pic>
        <p:nvPicPr>
          <p:cNvPr id="2" name="Picture 2" descr="C:\Users\SaMraT\Desktop\FAM_MENS\RICHLU\TANK\Men's Basic Tank To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r="21843"/>
          <a:stretch/>
        </p:blipFill>
        <p:spPr bwMode="auto">
          <a:xfrm>
            <a:off x="228600" y="1295400"/>
            <a:ext cx="203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raT\Desktop\FAM_MENS\RICHLU\TANK\Men's Basic Tank Top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r="28385"/>
          <a:stretch/>
        </p:blipFill>
        <p:spPr bwMode="auto">
          <a:xfrm>
            <a:off x="2209800" y="1295401"/>
            <a:ext cx="229772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76800" y="12303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Top Part Of Fabric - 60% Cotton 40% Polyester,</a:t>
            </a:r>
          </a:p>
          <a:p>
            <a:r>
              <a:rPr lang="en-US" dirty="0" err="1" smtClean="0"/>
              <a:t>Cvc</a:t>
            </a:r>
            <a:r>
              <a:rPr lang="en-US" dirty="0" smtClean="0"/>
              <a:t> Jersey</a:t>
            </a:r>
          </a:p>
          <a:p>
            <a:r>
              <a:rPr lang="en-US" dirty="0" smtClean="0"/>
              <a:t>Bottom Part Of Fabric 100% Polyester Sherpa</a:t>
            </a:r>
          </a:p>
          <a:p>
            <a:r>
              <a:rPr lang="en-US" dirty="0" smtClean="0"/>
              <a:t>2x2 Rib Waistband &amp; Cuff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</a:t>
            </a:r>
            <a:r>
              <a:rPr lang="en-US" dirty="0" smtClean="0"/>
              <a:t>Bonded Sherpa Jogger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122" name="Picture 2" descr="C:\Users\SaMraT\Desktop\FAM_MENS\COUNTER SAMPLE PICTURE_MENS\JOGGER\26SEP101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3155" y="2977846"/>
            <a:ext cx="283149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MraT\Desktop\FAM_MENS\COUNTER SAMPLE PICTURE_MENS\JOGGER\seven-oaks-Black-Light-Grey-Eli-Sherpa-lined-Jogger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8110"/>
          <a:stretch/>
        </p:blipFill>
        <p:spPr bwMode="auto">
          <a:xfrm>
            <a:off x="228600" y="832464"/>
            <a:ext cx="3505200" cy="59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87% Polyester, 10% Rayon And 3% Spandex</a:t>
            </a:r>
          </a:p>
          <a:p>
            <a:r>
              <a:rPr lang="en-US" dirty="0" smtClean="0"/>
              <a:t>Cross Dye, Wicking</a:t>
            </a:r>
          </a:p>
          <a:p>
            <a:endParaRPr lang="en-US" dirty="0" smtClean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Frank Tank</a:t>
            </a:r>
            <a:endParaRPr lang="en-US" dirty="0"/>
          </a:p>
        </p:txBody>
      </p:sp>
      <p:pic>
        <p:nvPicPr>
          <p:cNvPr id="11266" name="Picture 2" descr="C:\Users\SaMraT\Desktop\FAM_MENS\COUNTER SAMPLE PICTURE_MENS\TANK TOP\BMT171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3352800" cy="41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raT\Desktop\FAM_MENS\COUNTER SAMPLE PICTURE_MENS\TANK TOP\Frank Tan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r="25940"/>
          <a:stretch/>
        </p:blipFill>
        <p:spPr bwMode="auto">
          <a:xfrm>
            <a:off x="228600" y="1247341"/>
            <a:ext cx="3429000" cy="54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13065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60% Cotton And 40% Polyester Terry</a:t>
            </a:r>
          </a:p>
          <a:p>
            <a:r>
              <a:rPr lang="en-US" dirty="0" smtClean="0"/>
              <a:t>Pull-0n Elastic Waist</a:t>
            </a:r>
          </a:p>
          <a:p>
            <a:r>
              <a:rPr lang="en-US" dirty="0" smtClean="0"/>
              <a:t>Side Pockets. Single Back Welt Pocket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Core Terry Pant</a:t>
            </a:r>
          </a:p>
        </p:txBody>
      </p:sp>
      <p:pic>
        <p:nvPicPr>
          <p:cNvPr id="4" name="Picture 2" descr="C:\Users\SaMraT\Desktop\FAM_MENS\RICHLU\JOGGER\Men's Core Terry Pant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r="18592"/>
          <a:stretch/>
        </p:blipFill>
        <p:spPr bwMode="auto">
          <a:xfrm>
            <a:off x="-76200" y="1219200"/>
            <a:ext cx="25835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raT\Desktop\FAM_MENS\RICHLU\JOGGER\Men's Core Terry Pant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8861"/>
          <a:stretch/>
        </p:blipFill>
        <p:spPr bwMode="auto">
          <a:xfrm>
            <a:off x="2438400" y="1219200"/>
            <a:ext cx="2667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4041775" cy="5094288"/>
          </a:xfrm>
        </p:spPr>
        <p:txBody>
          <a:bodyPr>
            <a:normAutofit/>
          </a:bodyPr>
          <a:lstStyle/>
          <a:p>
            <a:r>
              <a:rPr lang="en-US" dirty="0" smtClean="0"/>
              <a:t>92% Polyester 8% Spandex</a:t>
            </a:r>
          </a:p>
          <a:p>
            <a:r>
              <a:rPr lang="en-US" dirty="0" smtClean="0"/>
              <a:t>Jersey With Brushed Back</a:t>
            </a:r>
          </a:p>
          <a:p>
            <a:r>
              <a:rPr lang="en-US" dirty="0" smtClean="0"/>
              <a:t>External Functional Drawstring At Waist</a:t>
            </a:r>
          </a:p>
          <a:p>
            <a:r>
              <a:rPr lang="en-US" dirty="0" smtClean="0"/>
              <a:t>Pre-shrunk Elastic On Waist</a:t>
            </a:r>
          </a:p>
          <a:p>
            <a:r>
              <a:rPr lang="en-US" dirty="0" smtClean="0"/>
              <a:t>Reflective Screen Print Bottom Both Legs.</a:t>
            </a:r>
          </a:p>
          <a:p>
            <a:r>
              <a:rPr lang="en-US" dirty="0" smtClean="0"/>
              <a:t>Zipper At </a:t>
            </a:r>
            <a:r>
              <a:rPr lang="en-US" dirty="0" err="1" smtClean="0"/>
              <a:t>Btm</a:t>
            </a:r>
            <a:r>
              <a:rPr lang="en-US" dirty="0" smtClean="0"/>
              <a:t> Leg Opening With Rubber Tip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Men’s Knit Pin tuck Pant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SaMraT\Desktop\FAM_MENS\COUNTER SAMPLE PICTURE_MENS\PANT\PINTUCK 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92162"/>
            <a:ext cx="2438399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SaMraT\Desktop\FAM_MENS\COUNTER SAMPLE PICTURE_MENS\PANT\Men’s Knit Pin tuck P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/>
          <a:stretch/>
        </p:blipFill>
        <p:spPr bwMode="auto">
          <a:xfrm>
            <a:off x="76200" y="792162"/>
            <a:ext cx="2567943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6025" y="10017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88% Polyester 12% Spandex, </a:t>
            </a:r>
          </a:p>
          <a:p>
            <a:r>
              <a:rPr lang="en-US" dirty="0" err="1" smtClean="0"/>
              <a:t>Taslon</a:t>
            </a:r>
            <a:endParaRPr lang="en-US" dirty="0" smtClean="0"/>
          </a:p>
          <a:p>
            <a:r>
              <a:rPr lang="en-US" dirty="0" smtClean="0"/>
              <a:t>Elastic At Waist</a:t>
            </a:r>
          </a:p>
          <a:p>
            <a:r>
              <a:rPr lang="en-US" dirty="0" smtClean="0"/>
              <a:t>Inner Drawstring</a:t>
            </a:r>
          </a:p>
          <a:p>
            <a:r>
              <a:rPr lang="en-US" dirty="0" smtClean="0"/>
              <a:t>Side Pocket</a:t>
            </a:r>
          </a:p>
          <a:p>
            <a:r>
              <a:rPr lang="en-US" dirty="0" smtClean="0"/>
              <a:t>Back Pocket Zipper</a:t>
            </a:r>
          </a:p>
          <a:p>
            <a:r>
              <a:rPr lang="en-US" dirty="0" smtClean="0"/>
              <a:t>Side Leg Zippers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Stretch </a:t>
            </a:r>
            <a:r>
              <a:rPr lang="en-US" dirty="0" err="1" smtClean="0"/>
              <a:t>Taslon</a:t>
            </a:r>
            <a:r>
              <a:rPr lang="en-US" dirty="0" smtClean="0"/>
              <a:t> Pant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SaMraT\Desktop\FAM_MENS\COUNTER SAMPLE PICTURE_MENS\PANT\TASLUUN(607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0481" y="2942083"/>
            <a:ext cx="29196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aMraT\Desktop\FAM_MENS\COUNTER SAMPLE PICTURE_MENS\PANT\Stretch Taslon P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1103"/>
            <a:ext cx="3536206" cy="45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Elastic Waistband With Drawstring</a:t>
            </a:r>
          </a:p>
          <a:p>
            <a:r>
              <a:rPr lang="en-US" dirty="0" smtClean="0"/>
              <a:t>Reinforced Functional Fly</a:t>
            </a:r>
          </a:p>
          <a:p>
            <a:r>
              <a:rPr lang="en-US" dirty="0" smtClean="0"/>
              <a:t>2 On-seam Pockets With </a:t>
            </a:r>
            <a:r>
              <a:rPr lang="en-US" dirty="0" err="1" smtClean="0"/>
              <a:t>Bartacks</a:t>
            </a:r>
            <a:endParaRPr lang="en-US" dirty="0" smtClean="0"/>
          </a:p>
          <a:p>
            <a:r>
              <a:rPr lang="en-US" dirty="0" smtClean="0"/>
              <a:t>2-needle Topstitch On Hem And Back Seam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Woven Stripe Lounge Pants</a:t>
            </a:r>
          </a:p>
        </p:txBody>
      </p:sp>
      <p:pic>
        <p:nvPicPr>
          <p:cNvPr id="3074" name="Picture 2" descr="C:\Users\SaMraT\Desktop\FAM_MENS\RICHLU\PAJAMA PANT\Men's Woven Stripe Lounge Pant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21491"/>
          <a:stretch/>
        </p:blipFill>
        <p:spPr bwMode="auto">
          <a:xfrm>
            <a:off x="2322285" y="1295400"/>
            <a:ext cx="22497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aMraT\Desktop\FAM_MENS\RICHLU\PAJAMA PANT\Men's Woven Stripe Lounge Pants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r="18343"/>
          <a:stretch/>
        </p:blipFill>
        <p:spPr bwMode="auto">
          <a:xfrm>
            <a:off x="0" y="1325562"/>
            <a:ext cx="23658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1295400"/>
            <a:ext cx="4041775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Peached Finish</a:t>
            </a:r>
          </a:p>
          <a:p>
            <a:r>
              <a:rPr lang="en-US" dirty="0" smtClean="0"/>
              <a:t>2-needle Top Stitch On Hem And Back Seam</a:t>
            </a:r>
          </a:p>
          <a:p>
            <a:r>
              <a:rPr lang="en-US" dirty="0" smtClean="0"/>
              <a:t>2 Seam Pockets With </a:t>
            </a:r>
            <a:r>
              <a:rPr lang="en-US" dirty="0" err="1" smtClean="0"/>
              <a:t>Bartacks</a:t>
            </a:r>
            <a:endParaRPr lang="en-US" dirty="0" smtClean="0"/>
          </a:p>
          <a:p>
            <a:r>
              <a:rPr lang="en-US" dirty="0" smtClean="0"/>
              <a:t>J-stitch Functional Reinforced Fly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Men's Plaid Pajama Pants</a:t>
            </a:r>
          </a:p>
        </p:txBody>
      </p:sp>
      <p:pic>
        <p:nvPicPr>
          <p:cNvPr id="4098" name="Picture 2" descr="C:\Users\SaMraT\Desktop\FAM_MENS\RICHLU\PAJAMA PANT\Men's Plaid Pajama Pant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r="27329"/>
          <a:stretch/>
        </p:blipFill>
        <p:spPr bwMode="auto">
          <a:xfrm>
            <a:off x="2438400" y="1132114"/>
            <a:ext cx="2175112" cy="50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raT\Desktop\FAM_MENS\RICHLU\PAJAMA PANT\Men's Plaid Pajama Pants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r="22733"/>
          <a:stretch/>
        </p:blipFill>
        <p:spPr bwMode="auto">
          <a:xfrm>
            <a:off x="228600" y="1132114"/>
            <a:ext cx="22497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176" y="1295400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29200" y="849312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T-shirt: 95% Cotton And 5% Viscose</a:t>
            </a:r>
          </a:p>
          <a:p>
            <a:r>
              <a:rPr lang="en-US" dirty="0" smtClean="0"/>
              <a:t>Crew Neck</a:t>
            </a:r>
          </a:p>
          <a:p>
            <a:r>
              <a:rPr lang="en-US" dirty="0" smtClean="0"/>
              <a:t>Short/Long Sleeves</a:t>
            </a:r>
          </a:p>
          <a:p>
            <a:r>
              <a:rPr lang="en-US" dirty="0" smtClean="0"/>
              <a:t>Pant: 100% Cotton</a:t>
            </a:r>
          </a:p>
          <a:p>
            <a:r>
              <a:rPr lang="en-US" dirty="0" smtClean="0"/>
              <a:t>Elastic Waistband With </a:t>
            </a:r>
            <a:r>
              <a:rPr lang="en-US" dirty="0" err="1" smtClean="0"/>
              <a:t>Drawcord</a:t>
            </a:r>
            <a:r>
              <a:rPr lang="en-US" dirty="0" smtClean="0"/>
              <a:t>, Side Pockets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76200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T-Shirt and Pant Pajama Set</a:t>
            </a:r>
          </a:p>
        </p:txBody>
      </p:sp>
      <p:pic>
        <p:nvPicPr>
          <p:cNvPr id="5124" name="Picture 4" descr="C:\Users\SaMraT\Desktop\FAM_MENS\RICHLU\PAJAMA PANT\T-Shirt and Pant Pajama Set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5" r="27039"/>
          <a:stretch/>
        </p:blipFill>
        <p:spPr bwMode="auto">
          <a:xfrm>
            <a:off x="116114" y="914400"/>
            <a:ext cx="2017486" cy="56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MraT\Desktop\FAM_MENS\RICHLU\PAJAMA PANT\T-Shirt and Pant Pajama Set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6" r="27805"/>
          <a:stretch/>
        </p:blipFill>
        <p:spPr bwMode="auto">
          <a:xfrm>
            <a:off x="2133600" y="914400"/>
            <a:ext cx="1959429" cy="57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raT\Desktop\FAM_MENS\RICHLU\PAJAMA PANT\IMG_20190402_121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4384" y="3125715"/>
            <a:ext cx="2858148" cy="42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543</TotalTime>
  <Words>660</Words>
  <Application>Microsoft Office PowerPoint</Application>
  <PresentationFormat>On-screen Show (4:3)</PresentationFormat>
  <Paragraphs>160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MEN’S WEAR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LADIES WEAR</dc:title>
  <dc:creator>SaMraT</dc:creator>
  <cp:lastModifiedBy>SaMraT</cp:lastModifiedBy>
  <cp:revision>208</cp:revision>
  <dcterms:created xsi:type="dcterms:W3CDTF">2019-04-01T07:52:16Z</dcterms:created>
  <dcterms:modified xsi:type="dcterms:W3CDTF">2019-04-26T12:28:39Z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1481566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