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3.jpg" ContentType="image/jpeg"/>
  <Override PartName="/ppt/media/image8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347" r:id="rId11"/>
    <p:sldId id="344" r:id="rId12"/>
    <p:sldId id="341" r:id="rId13"/>
    <p:sldId id="285" r:id="rId14"/>
    <p:sldId id="268" r:id="rId15"/>
    <p:sldId id="269" r:id="rId16"/>
    <p:sldId id="270" r:id="rId17"/>
    <p:sldId id="271" r:id="rId18"/>
    <p:sldId id="273" r:id="rId19"/>
    <p:sldId id="281" r:id="rId20"/>
    <p:sldId id="278" r:id="rId21"/>
    <p:sldId id="280" r:id="rId22"/>
    <p:sldId id="284" r:id="rId23"/>
    <p:sldId id="28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61CEB-91F3-4C24-9236-7A09FE855C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7953-5E26-423D-8704-6747CF24A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73EF5-3DD1-4CF4-A9C5-C6494440B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1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5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7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9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1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BAA331-605C-4B35-B5B8-69C9B4555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164" y="4214613"/>
            <a:ext cx="10993546" cy="1310425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75000"/>
                  </a:schemeClr>
                </a:solidFill>
              </a:rPr>
              <a:t>Product Catalog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F67149-5A43-43D0-A2F0-7FFAF936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7" y="564380"/>
            <a:ext cx="5014540" cy="24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A4BD4F-232C-44A9-9B71-751831D8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6181859"/>
            <a:ext cx="1832878" cy="67614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Rectangle 1"/>
          <p:cNvSpPr/>
          <p:nvPr/>
        </p:nvSpPr>
        <p:spPr>
          <a:xfrm>
            <a:off x="399244" y="4958366"/>
            <a:ext cx="6645500" cy="131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HENLEY NURSING </a:t>
            </a:r>
            <a:r>
              <a:rPr lang="en-US" sz="3200" dirty="0" smtClean="0">
                <a:solidFill>
                  <a:schemeClr val="bg1"/>
                </a:solidFill>
              </a:rPr>
              <a:t>CAMI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652897"/>
            <a:ext cx="2962177" cy="4202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894" y="652897"/>
            <a:ext cx="2557484" cy="4202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152" y="652897"/>
            <a:ext cx="2033693" cy="330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782" y="812729"/>
            <a:ext cx="3348540" cy="5111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760" y="3251735"/>
            <a:ext cx="1259122" cy="26725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7C3DEA-0599-41FE-AD66-3EB18F2821AF}"/>
              </a:ext>
            </a:extLst>
          </p:cNvPr>
          <p:cNvSpPr txBox="1"/>
          <p:nvPr/>
        </p:nvSpPr>
        <p:spPr>
          <a:xfrm>
            <a:off x="8036418" y="-25758"/>
            <a:ext cx="3683358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WRAP FRONT CHEMISE</a:t>
            </a:r>
          </a:p>
        </p:txBody>
      </p:sp>
    </p:spTree>
    <p:extLst>
      <p:ext uri="{BB962C8B-B14F-4D97-AF65-F5344CB8AC3E}">
        <p14:creationId xmlns:p14="http://schemas.microsoft.com/office/powerpoint/2010/main" val="360705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07606B-791F-469D-91B7-73E6BADA8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6181859"/>
            <a:ext cx="1832878" cy="67614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Rectangle 1"/>
          <p:cNvSpPr/>
          <p:nvPr/>
        </p:nvSpPr>
        <p:spPr>
          <a:xfrm>
            <a:off x="0" y="5344732"/>
            <a:ext cx="5756856" cy="1175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MATERNITY ROBE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" y="833217"/>
            <a:ext cx="2816384" cy="4344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975" y="833217"/>
            <a:ext cx="2674881" cy="434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377" y="694769"/>
            <a:ext cx="2152106" cy="3431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0460"/>
          <a:stretch/>
        </p:blipFill>
        <p:spPr>
          <a:xfrm>
            <a:off x="6252931" y="4267737"/>
            <a:ext cx="1770608" cy="24373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87178" y="694769"/>
            <a:ext cx="3278358" cy="512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MATERNITY CAMI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4140C2-47AC-4346-B170-68032462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6181859"/>
            <a:ext cx="1832878" cy="67614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631065"/>
            <a:ext cx="2060620" cy="338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598" y="2833352"/>
            <a:ext cx="1866950" cy="3825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456" y="746975"/>
            <a:ext cx="3515847" cy="5563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508" y="746975"/>
            <a:ext cx="2676190" cy="429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245" y="4068140"/>
            <a:ext cx="1880315" cy="2547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CVC TOP HOODIE BOTTOM SET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01739C-9B74-4B06-A292-1A63F0CB2EE4}"/>
              </a:ext>
            </a:extLst>
          </p:cNvPr>
          <p:cNvSpPr/>
          <p:nvPr/>
        </p:nvSpPr>
        <p:spPr>
          <a:xfrm>
            <a:off x="4256548" y="0"/>
            <a:ext cx="3651080" cy="440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SHERPA PULLOVER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45B179-D983-413F-ACC4-D33B8E3CA5AA}"/>
              </a:ext>
            </a:extLst>
          </p:cNvPr>
          <p:cNvSpPr/>
          <p:nvPr/>
        </p:nvSpPr>
        <p:spPr>
          <a:xfrm>
            <a:off x="8533224" y="5187032"/>
            <a:ext cx="3290758" cy="4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PLUSH OVERALL </a:t>
            </a:r>
          </a:p>
        </p:txBody>
      </p:sp>
    </p:spTree>
    <p:extLst>
      <p:ext uri="{BB962C8B-B14F-4D97-AF65-F5344CB8AC3E}">
        <p14:creationId xmlns:p14="http://schemas.microsoft.com/office/powerpoint/2010/main" val="165026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:\Users\SaMraT\Desktop\FAM_MENS\RICHLU\JOGGER\Men's Core Terry Pant 2.jpg">
            <a:extLst>
              <a:ext uri="{FF2B5EF4-FFF2-40B4-BE49-F238E27FC236}">
                <a16:creationId xmlns="" xmlns:a16="http://schemas.microsoft.com/office/drawing/2014/main" id="{B41E5621-28E8-4C9D-9882-69E1C4F7C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"/>
          <a:stretch/>
        </p:blipFill>
        <p:spPr bwMode="auto">
          <a:xfrm>
            <a:off x="955875" y="872793"/>
            <a:ext cx="2710930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aMraT\Desktop\FAM_MENS\RICHLU\JOGGER\Men's Performance Double Knit Jogger 1.jpg">
            <a:extLst>
              <a:ext uri="{FF2B5EF4-FFF2-40B4-BE49-F238E27FC236}">
                <a16:creationId xmlns="" xmlns:a16="http://schemas.microsoft.com/office/drawing/2014/main" id="{8B8BFD82-53C5-42B1-8570-D844D392D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/>
          <a:stretch/>
        </p:blipFill>
        <p:spPr bwMode="auto">
          <a:xfrm>
            <a:off x="4893085" y="872793"/>
            <a:ext cx="2398039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SaMraT\Desktop\FAM_MENS\COUNTER SAMPLE PICTURE_MENS\JOGGER\seven-oaks-Black-Light-Grey-Eli-Sherpa-lined-Joggers.jpeg">
            <a:extLst>
              <a:ext uri="{FF2B5EF4-FFF2-40B4-BE49-F238E27FC236}">
                <a16:creationId xmlns="" xmlns:a16="http://schemas.microsoft.com/office/drawing/2014/main" id="{D6BF562D-B5A2-461E-9223-51733A24B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"/>
          <a:stretch/>
        </p:blipFill>
        <p:spPr bwMode="auto">
          <a:xfrm>
            <a:off x="8463999" y="872793"/>
            <a:ext cx="2833320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4C6B9C5-910B-4C29-B377-8C8CD5584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E810F3-DA26-467B-B32E-D5E76741D4B1}"/>
              </a:ext>
            </a:extLst>
          </p:cNvPr>
          <p:cNvSpPr txBox="1"/>
          <p:nvPr/>
        </p:nvSpPr>
        <p:spPr>
          <a:xfrm>
            <a:off x="399245" y="0"/>
            <a:ext cx="1134628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MEN'S JOGGER &amp; PANT</a:t>
            </a:r>
          </a:p>
        </p:txBody>
      </p:sp>
    </p:spTree>
    <p:extLst>
      <p:ext uri="{BB962C8B-B14F-4D97-AF65-F5344CB8AC3E}">
        <p14:creationId xmlns:p14="http://schemas.microsoft.com/office/powerpoint/2010/main" val="403085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CA8C65D-7200-4364-83A9-56FEE2B0C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FBE0910E-BCC6-4CD1-9484-9DF343B84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4D0C3A9-2770-4D11-B0E3-39390FEB3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CC8D560-7D8D-4328-BF6D-992C83ECB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="" xmlns:a16="http://schemas.microsoft.com/office/drawing/2014/main" id="{AE1578EE-AC37-4C94-98C6-4B322C670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055CAD6-F214-46F5-8689-93CBDA7175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296274" y="1656292"/>
            <a:ext cx="3150659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Men's lounge wear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Picture 12" descr="C:\Users\SaMraT\Desktop\FAM_MENS\RICHLU\PAJAMA PANT\Men's Woven Stripe Lounge Pants 1.jpg">
            <a:extLst>
              <a:ext uri="{FF2B5EF4-FFF2-40B4-BE49-F238E27FC236}">
                <a16:creationId xmlns="" xmlns:a16="http://schemas.microsoft.com/office/drawing/2014/main" id="{D726F421-9777-4C21-A1C1-86CCB629E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 bwMode="auto">
          <a:xfrm>
            <a:off x="4913086" y="914400"/>
            <a:ext cx="23658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SaMraT\Desktop\FAM_MENS\RICHLU\PAJAMA PANT\Men's Plaid Pajama Pants 1.jpg">
            <a:extLst>
              <a:ext uri="{FF2B5EF4-FFF2-40B4-BE49-F238E27FC236}">
                <a16:creationId xmlns="" xmlns:a16="http://schemas.microsoft.com/office/drawing/2014/main" id="{E358B865-6A55-4F1A-82B2-A423A03F2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"/>
          <a:stretch/>
        </p:blipFill>
        <p:spPr bwMode="auto">
          <a:xfrm>
            <a:off x="2533355" y="933189"/>
            <a:ext cx="224971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SaMraT\Desktop\FAM_MENS\RICHLU\PAJAMA PANT\T-Shirt and Pant Pajama Set 1.jpg">
            <a:extLst>
              <a:ext uri="{FF2B5EF4-FFF2-40B4-BE49-F238E27FC236}">
                <a16:creationId xmlns="" xmlns:a16="http://schemas.microsoft.com/office/drawing/2014/main" id="{917D6232-1EFE-4274-9917-772A2684F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1"/>
          <a:stretch/>
        </p:blipFill>
        <p:spPr bwMode="auto">
          <a:xfrm>
            <a:off x="410467" y="726788"/>
            <a:ext cx="2017486" cy="56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0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2" name="Picture 21" descr="C:\Users\SaMraT\Desktop\FAM_MENS\RICHLU\SHORTS_MEN\Men's 2-Pack Status Woven Boxer Briefs.jpg">
            <a:extLst>
              <a:ext uri="{FF2B5EF4-FFF2-40B4-BE49-F238E27FC236}">
                <a16:creationId xmlns="" xmlns:a16="http://schemas.microsoft.com/office/drawing/2014/main" id="{158BDD4E-805C-48A5-90B0-23140A2E9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" b="40"/>
          <a:stretch/>
        </p:blipFill>
        <p:spPr bwMode="auto">
          <a:xfrm>
            <a:off x="4773414" y="1394360"/>
            <a:ext cx="3045258" cy="35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SaMraT\Desktop\FAM_MENS\RICHLU\SHORTS_MEN\Men's French Terry Shorts.jpg">
            <a:extLst>
              <a:ext uri="{FF2B5EF4-FFF2-40B4-BE49-F238E27FC236}">
                <a16:creationId xmlns="" xmlns:a16="http://schemas.microsoft.com/office/drawing/2014/main" id="{42B3F07E-F349-413F-BDA0-7B0A8B61B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"/>
          <a:stretch/>
        </p:blipFill>
        <p:spPr bwMode="auto">
          <a:xfrm>
            <a:off x="8764591" y="914139"/>
            <a:ext cx="24529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RDM PROFILE\PROFILE, PRESENTATION &amp; CATALOGUE_RDM GROUP\PICTURE_GARMENTS\Swim shorts\Kanu Surf Swimwear 1.jpg">
            <a:extLst>
              <a:ext uri="{FF2B5EF4-FFF2-40B4-BE49-F238E27FC236}">
                <a16:creationId xmlns="" xmlns:a16="http://schemas.microsoft.com/office/drawing/2014/main" id="{E16D71F7-894C-4572-B3A4-1BF7A3CD4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"/>
          <a:stretch/>
        </p:blipFill>
        <p:spPr bwMode="auto">
          <a:xfrm>
            <a:off x="974494" y="914400"/>
            <a:ext cx="272739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CE1227-EC3B-4666-A48B-32059C152E47}"/>
              </a:ext>
            </a:extLst>
          </p:cNvPr>
          <p:cNvSpPr txBox="1"/>
          <p:nvPr/>
        </p:nvSpPr>
        <p:spPr>
          <a:xfrm>
            <a:off x="399245" y="0"/>
            <a:ext cx="1134628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MEN'S SHORTS &amp; BOXER</a:t>
            </a:r>
          </a:p>
        </p:txBody>
      </p:sp>
    </p:spTree>
    <p:extLst>
      <p:ext uri="{BB962C8B-B14F-4D97-AF65-F5344CB8AC3E}">
        <p14:creationId xmlns:p14="http://schemas.microsoft.com/office/powerpoint/2010/main" val="378372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C:\Users\SaMraT\Desktop\FAM_MENS\RICHLU\SWEAT SHIRT\Men's Everyday Crew Neck Sweatshirt 1.jpg">
            <a:extLst>
              <a:ext uri="{FF2B5EF4-FFF2-40B4-BE49-F238E27FC236}">
                <a16:creationId xmlns="" xmlns:a16="http://schemas.microsoft.com/office/drawing/2014/main" id="{603F645D-5624-4780-8138-0D4AC6EFD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"/>
          <a:stretch/>
        </p:blipFill>
        <p:spPr bwMode="auto">
          <a:xfrm>
            <a:off x="4536007" y="997075"/>
            <a:ext cx="26706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aMraT\Desktop\FAM_MENS\RICHLU\TEE\Men's 50 Wash Crew Neck T-Shirt 2.jpg">
            <a:extLst>
              <a:ext uri="{FF2B5EF4-FFF2-40B4-BE49-F238E27FC236}">
                <a16:creationId xmlns="" xmlns:a16="http://schemas.microsoft.com/office/drawing/2014/main" id="{67B72BD4-9E16-44EA-94CF-BB8351B91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/>
        </p:blipFill>
        <p:spPr bwMode="auto">
          <a:xfrm>
            <a:off x="9672034" y="795342"/>
            <a:ext cx="2002237" cy="388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4A2D4B-C6B5-4FA0-AEAF-7675FAEFE584}"/>
              </a:ext>
            </a:extLst>
          </p:cNvPr>
          <p:cNvSpPr txBox="1"/>
          <p:nvPr/>
        </p:nvSpPr>
        <p:spPr>
          <a:xfrm>
            <a:off x="399245" y="0"/>
            <a:ext cx="1134628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MEN'S </a:t>
            </a:r>
            <a:r>
              <a:rPr lang="en-US" sz="2400" dirty="0" smtClean="0">
                <a:solidFill>
                  <a:schemeClr val="bg1"/>
                </a:solidFill>
              </a:rPr>
              <a:t>TEE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8" descr="Short-Sleeve Supima Polo Shirt - Heather Grey – Ben Sherman">
            <a:extLst>
              <a:ext uri="{FF2B5EF4-FFF2-40B4-BE49-F238E27FC236}">
                <a16:creationId xmlns="" xmlns:a16="http://schemas.microsoft.com/office/drawing/2014/main" id="{B717F3FF-AF17-47B6-90F9-704BCCD9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342"/>
            <a:ext cx="3447281" cy="43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en&amp;#39;s Polos – Ben Sherman">
            <a:extLst>
              <a:ext uri="{FF2B5EF4-FFF2-40B4-BE49-F238E27FC236}">
                <a16:creationId xmlns="" xmlns:a16="http://schemas.microsoft.com/office/drawing/2014/main" id="{5A2C3B0F-2F74-414A-9CE1-B26E835F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25" y="1588984"/>
            <a:ext cx="3076305" cy="38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3" y="461665"/>
            <a:ext cx="2167360" cy="28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D9C5D7-8356-4B5C-BEC6-9A1061845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7" t="-146" r="10922"/>
          <a:stretch/>
        </p:blipFill>
        <p:spPr>
          <a:xfrm>
            <a:off x="399244" y="734097"/>
            <a:ext cx="4250651" cy="5499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CA8B9E-40FA-4254-A919-29B3907CB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775" y="673353"/>
            <a:ext cx="2658506" cy="280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BDD8D5-CDF6-43C4-899C-A080FB008B23}"/>
              </a:ext>
            </a:extLst>
          </p:cNvPr>
          <p:cNvSpPr txBox="1"/>
          <p:nvPr/>
        </p:nvSpPr>
        <p:spPr>
          <a:xfrm>
            <a:off x="399245" y="0"/>
            <a:ext cx="1134628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MEN'S HOODIE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21902"/>
          <a:stretch/>
        </p:blipFill>
        <p:spPr>
          <a:xfrm>
            <a:off x="5168693" y="3482807"/>
            <a:ext cx="1704669" cy="2899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3" y="2744993"/>
            <a:ext cx="2870253" cy="3341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7"/>
          <a:stretch/>
        </p:blipFill>
        <p:spPr>
          <a:xfrm>
            <a:off x="8979843" y="734097"/>
            <a:ext cx="3023268" cy="48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122" name="Picture 2" descr="Asfixiado Hiking Pants Mens Convertible Quick Dry Lightweight Zip Off  Stretch Fishing Travel Safari Cargo Shorts Pants Outdoor Recreation  Clothing rebeltech.com">
            <a:extLst>
              <a:ext uri="{FF2B5EF4-FFF2-40B4-BE49-F238E27FC236}">
                <a16:creationId xmlns="" xmlns:a16="http://schemas.microsoft.com/office/drawing/2014/main" id="{1B593FEA-5C83-479F-B937-3007BCFD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814169"/>
            <a:ext cx="2565551" cy="47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2978D5-7378-49FA-8777-C0F422D9C9A2}"/>
              </a:ext>
            </a:extLst>
          </p:cNvPr>
          <p:cNvSpPr txBox="1"/>
          <p:nvPr/>
        </p:nvSpPr>
        <p:spPr>
          <a:xfrm>
            <a:off x="399246" y="0"/>
            <a:ext cx="7495503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STRETCH TASLON PANT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43" y="698259"/>
            <a:ext cx="2057044" cy="316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787" y="814169"/>
            <a:ext cx="2847426" cy="4306860"/>
          </a:xfrm>
          <a:prstGeom prst="rect">
            <a:avLst/>
          </a:prstGeom>
        </p:spPr>
      </p:pic>
      <p:pic>
        <p:nvPicPr>
          <p:cNvPr id="10" name="Picture 2" descr="Amazon.com: FASKUNOIE Men&amp;#39;s Joggers Slim Fit Cotton Running Pants Sports  Sweatpants with Long Zipper Pockets : Clothing, Shoes &amp;amp; Jewelry">
            <a:extLst>
              <a:ext uri="{FF2B5EF4-FFF2-40B4-BE49-F238E27FC236}">
                <a16:creationId xmlns="" xmlns:a16="http://schemas.microsoft.com/office/drawing/2014/main" id="{F66B07C3-3570-4399-8AE4-72568792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82" y="698259"/>
            <a:ext cx="1841780" cy="33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ens Zip Pocket Joggers | Shop the world&amp;#39;s largest collection of fashion |  ShopStyle">
            <a:extLst>
              <a:ext uri="{FF2B5EF4-FFF2-40B4-BE49-F238E27FC236}">
                <a16:creationId xmlns="" xmlns:a16="http://schemas.microsoft.com/office/drawing/2014/main" id="{3C2F8F29-9812-4A18-90C6-49D67903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57" y="2278579"/>
            <a:ext cx="1542169" cy="3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62349F-899F-4AAF-947B-C567C117FDC5}"/>
              </a:ext>
            </a:extLst>
          </p:cNvPr>
          <p:cNvSpPr txBox="1"/>
          <p:nvPr/>
        </p:nvSpPr>
        <p:spPr>
          <a:xfrm>
            <a:off x="8047213" y="-1"/>
            <a:ext cx="3747752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FLEECE JOGGER</a:t>
            </a:r>
          </a:p>
        </p:txBody>
      </p:sp>
    </p:spTree>
    <p:extLst>
      <p:ext uri="{BB962C8B-B14F-4D97-AF65-F5344CB8AC3E}">
        <p14:creationId xmlns:p14="http://schemas.microsoft.com/office/powerpoint/2010/main" val="198303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050" name="Picture 2" descr="Amazon.com: YSENTO Men&amp;#39;s Golf Cargo Shorts Relaxed Fit Quick Dry Strech  Hiking Work Shorts 5 Pockets : Sports &amp;amp; Outdoors">
            <a:extLst>
              <a:ext uri="{FF2B5EF4-FFF2-40B4-BE49-F238E27FC236}">
                <a16:creationId xmlns="" xmlns:a16="http://schemas.microsoft.com/office/drawing/2014/main" id="{2C41DF3F-175D-4B57-9330-2412E10A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690447"/>
            <a:ext cx="2947352" cy="31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B88FED-74CA-4BA2-B939-62F214893679}"/>
              </a:ext>
            </a:extLst>
          </p:cNvPr>
          <p:cNvSpPr txBox="1"/>
          <p:nvPr/>
        </p:nvSpPr>
        <p:spPr>
          <a:xfrm>
            <a:off x="399246" y="0"/>
            <a:ext cx="6336406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ZIP SHORTS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787" y="1440597"/>
            <a:ext cx="2866667" cy="352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6" y="3936586"/>
            <a:ext cx="2798990" cy="255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547" y="906594"/>
            <a:ext cx="3219048" cy="3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392" y="3469387"/>
            <a:ext cx="2101764" cy="2473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EF9D523-F088-446F-879B-679766365A9E}"/>
              </a:ext>
            </a:extLst>
          </p:cNvPr>
          <p:cNvSpPr txBox="1"/>
          <p:nvPr/>
        </p:nvSpPr>
        <p:spPr>
          <a:xfrm>
            <a:off x="8016634" y="25758"/>
            <a:ext cx="3734873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MEN’S SWIM SHORTS</a:t>
            </a:r>
          </a:p>
        </p:txBody>
      </p:sp>
    </p:spTree>
    <p:extLst>
      <p:ext uri="{BB962C8B-B14F-4D97-AF65-F5344CB8AC3E}">
        <p14:creationId xmlns:p14="http://schemas.microsoft.com/office/powerpoint/2010/main" val="4155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359078" y="0"/>
            <a:ext cx="11386454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LADIES ACTIVE LEGGINGS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85D4D0A-7FDC-4C56-B8D0-184A4A65B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Content Placeholder 6">
            <a:extLst>
              <a:ext uri="{FF2B5EF4-FFF2-40B4-BE49-F238E27FC236}">
                <a16:creationId xmlns="" xmlns:a16="http://schemas.microsoft.com/office/drawing/2014/main" id="{A3694213-8BB3-4D6A-B51B-88854FC0C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8" y="981076"/>
            <a:ext cx="1443632" cy="264219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6" name="Picture 2" descr="C:\Users\SaMraT\Desktop\FAM_LADIES\LEGGING\Cruz Ankle Legging 2.JPG">
            <a:extLst>
              <a:ext uri="{FF2B5EF4-FFF2-40B4-BE49-F238E27FC236}">
                <a16:creationId xmlns="" xmlns:a16="http://schemas.microsoft.com/office/drawing/2014/main" id="{768ADA82-CCB5-494E-A6B1-7028BE95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981074"/>
            <a:ext cx="1467528" cy="2642191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MraT\Desktop\FAM_LADIES\LEGGING\Dana Ankle Legging 2.jpg">
            <a:extLst>
              <a:ext uri="{FF2B5EF4-FFF2-40B4-BE49-F238E27FC236}">
                <a16:creationId xmlns="" xmlns:a16="http://schemas.microsoft.com/office/drawing/2014/main" id="{1ACC805F-28FB-4E2E-9FD4-8C31FC22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2" y="3867150"/>
            <a:ext cx="1485249" cy="254014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aMraT\Desktop\FAM_LADIES\LEGGING\Dana Ankle Legging 1.jpg">
            <a:extLst>
              <a:ext uri="{FF2B5EF4-FFF2-40B4-BE49-F238E27FC236}">
                <a16:creationId xmlns="" xmlns:a16="http://schemas.microsoft.com/office/drawing/2014/main" id="{91EF8475-5930-49DC-9DA9-28CE49DA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3897457"/>
            <a:ext cx="1467529" cy="250983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MraT\Desktop\FAM_LADIES\LEGGING\Josie Cut Out Ankle Legging 2.JPG">
            <a:extLst>
              <a:ext uri="{FF2B5EF4-FFF2-40B4-BE49-F238E27FC236}">
                <a16:creationId xmlns="" xmlns:a16="http://schemas.microsoft.com/office/drawing/2014/main" id="{2E012228-051C-4C5D-A033-43C0DE2C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01" y="977261"/>
            <a:ext cx="1764493" cy="264673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MraT\Desktop\FAM_LADIES\LEGGING\Josie Cut Out Ankle Legging 1.JPG">
            <a:extLst>
              <a:ext uri="{FF2B5EF4-FFF2-40B4-BE49-F238E27FC236}">
                <a16:creationId xmlns="" xmlns:a16="http://schemas.microsoft.com/office/drawing/2014/main" id="{E69CD27B-205D-466E-9C9A-923417AE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1" y="977261"/>
            <a:ext cx="1764493" cy="2646739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MraT\Desktop\FAM_LADIES\LEGGING\MLL0319A_Arabella Tummy Control Side Pocket Ankle Legging 1.jpg">
            <a:extLst>
              <a:ext uri="{FF2B5EF4-FFF2-40B4-BE49-F238E27FC236}">
                <a16:creationId xmlns="" xmlns:a16="http://schemas.microsoft.com/office/drawing/2014/main" id="{6D70FCF8-A7C4-4A75-BB58-94B5941A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9" y="3867151"/>
            <a:ext cx="1693428" cy="254014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MraT\Desktop\FAM_LADIES\LEGGING\MLL0319A_Arabella Tummy Control Side Pocket Ankle Legging 2.jpg">
            <a:extLst>
              <a:ext uri="{FF2B5EF4-FFF2-40B4-BE49-F238E27FC236}">
                <a16:creationId xmlns="" xmlns:a16="http://schemas.microsoft.com/office/drawing/2014/main" id="{125DEB00-1C38-43B2-B227-D95104EE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4" y="3867151"/>
            <a:ext cx="1693428" cy="254014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MraT\Desktop\FAM_LADIES\LEGGING\MLL0712A_Marissa Laser Cut Ankle Legging 1.jpg">
            <a:extLst>
              <a:ext uri="{FF2B5EF4-FFF2-40B4-BE49-F238E27FC236}">
                <a16:creationId xmlns="" xmlns:a16="http://schemas.microsoft.com/office/drawing/2014/main" id="{A3BB76C0-FEDF-4EEB-BABA-341F7647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15" y="958055"/>
            <a:ext cx="1641769" cy="266521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aMraT\Desktop\FAM_LADIES\LEGGING\MLL0712A_Marissa Laser Cut Ankle Legging 2.jpg">
            <a:extLst>
              <a:ext uri="{FF2B5EF4-FFF2-40B4-BE49-F238E27FC236}">
                <a16:creationId xmlns="" xmlns:a16="http://schemas.microsoft.com/office/drawing/2014/main" id="{1F90DB29-510A-47C3-B9CE-C43F28B5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95" y="964120"/>
            <a:ext cx="1604457" cy="265988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raT\Desktop\FAM_LADIES\CAPRI\MLC0605A__Mid Calf Capri Legging 1.jpg">
            <a:extLst>
              <a:ext uri="{FF2B5EF4-FFF2-40B4-BE49-F238E27FC236}">
                <a16:creationId xmlns="" xmlns:a16="http://schemas.microsoft.com/office/drawing/2014/main" id="{5F00FD85-6F94-4D88-A451-5233AA7D1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9"/>
          <a:stretch/>
        </p:blipFill>
        <p:spPr bwMode="auto">
          <a:xfrm>
            <a:off x="8165873" y="3886955"/>
            <a:ext cx="1206362" cy="254049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aMraT\Desktop\FAM_LADIES\CAPRI\MLC0605A__Mid Calf Capri Legging 2.jpg">
            <a:extLst>
              <a:ext uri="{FF2B5EF4-FFF2-40B4-BE49-F238E27FC236}">
                <a16:creationId xmlns="" xmlns:a16="http://schemas.microsoft.com/office/drawing/2014/main" id="{42690343-A727-49B3-9EA0-26647649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 b="37"/>
          <a:stretch/>
        </p:blipFill>
        <p:spPr bwMode="auto">
          <a:xfrm>
            <a:off x="9357678" y="3867749"/>
            <a:ext cx="1272222" cy="253954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8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052" name="Picture 4" descr="Columbia Men&amp;#39;s Hart Mountain II Half-Zip Fleece Sweatshirt &amp;amp; Reviews -  Hoodies &amp;amp; Sweatshirts - Men - Macy&amp;#39;s | Quarter zip sweatshirt, Sweatshirt  fleece, Warm fleece jacket">
            <a:extLst>
              <a:ext uri="{FF2B5EF4-FFF2-40B4-BE49-F238E27FC236}">
                <a16:creationId xmlns="" xmlns:a16="http://schemas.microsoft.com/office/drawing/2014/main" id="{5896452E-B664-4F41-BBF3-3E5702BAF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578" r="14135" b="-578"/>
          <a:stretch/>
        </p:blipFill>
        <p:spPr bwMode="auto">
          <a:xfrm>
            <a:off x="154547" y="724562"/>
            <a:ext cx="2794716" cy="44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ZOD Men&amp;#39;s 1/4 Zip Sueded Fleece Pullover at Amazon Men&amp;#39;s Clothing store">
            <a:extLst>
              <a:ext uri="{FF2B5EF4-FFF2-40B4-BE49-F238E27FC236}">
                <a16:creationId xmlns="" xmlns:a16="http://schemas.microsoft.com/office/drawing/2014/main" id="{87CF7DF9-5AC2-4DC6-8CDF-CFE38FA9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3" y="724562"/>
            <a:ext cx="1849046" cy="27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n&amp;#39;s Sueded 1/2 Zip Active Shirt – Free Country">
            <a:extLst>
              <a:ext uri="{FF2B5EF4-FFF2-40B4-BE49-F238E27FC236}">
                <a16:creationId xmlns="" xmlns:a16="http://schemas.microsoft.com/office/drawing/2014/main" id="{1A0FBCB5-2D41-4DDC-8D07-CD029883F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5407"/>
          <a:stretch/>
        </p:blipFill>
        <p:spPr bwMode="auto">
          <a:xfrm>
            <a:off x="3106500" y="3568858"/>
            <a:ext cx="2146213" cy="301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6F6E41-32AE-4CD2-B7C6-D5D4D768859B}"/>
              </a:ext>
            </a:extLst>
          </p:cNvPr>
          <p:cNvSpPr txBox="1"/>
          <p:nvPr/>
        </p:nvSpPr>
        <p:spPr>
          <a:xfrm>
            <a:off x="399245" y="0"/>
            <a:ext cx="529321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SUEDED FLEECE QUARTER ZIP </a:t>
            </a:r>
          </a:p>
        </p:txBody>
      </p:sp>
      <p:pic>
        <p:nvPicPr>
          <p:cNvPr id="8" name="Picture 2" descr="C:\Users\SaMraT\Desktop\FAM_MENS\RICHLU\TEE\Men's Long Sleeve Melange Modal Henley Top 1.jpg">
            <a:extLst>
              <a:ext uri="{FF2B5EF4-FFF2-40B4-BE49-F238E27FC236}">
                <a16:creationId xmlns="" xmlns:a16="http://schemas.microsoft.com/office/drawing/2014/main" id="{68D90ACA-EC8B-45A5-B101-6847D6C9C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"/>
          <a:stretch/>
        </p:blipFill>
        <p:spPr bwMode="auto">
          <a:xfrm>
            <a:off x="8350325" y="640539"/>
            <a:ext cx="1605363" cy="27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713" y="1037394"/>
            <a:ext cx="3055130" cy="4802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5688" y="2416885"/>
            <a:ext cx="2175897" cy="3526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7E9AE2-32A1-41EE-8AF2-38DFD68BCD9B}"/>
              </a:ext>
            </a:extLst>
          </p:cNvPr>
          <p:cNvSpPr txBox="1"/>
          <p:nvPr/>
        </p:nvSpPr>
        <p:spPr>
          <a:xfrm>
            <a:off x="5847009" y="0"/>
            <a:ext cx="5913028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MEN’S HENLEY TOP</a:t>
            </a:r>
          </a:p>
        </p:txBody>
      </p:sp>
    </p:spTree>
    <p:extLst>
      <p:ext uri="{BB962C8B-B14F-4D97-AF65-F5344CB8AC3E}">
        <p14:creationId xmlns:p14="http://schemas.microsoft.com/office/powerpoint/2010/main" val="1126708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Picture 2" descr="C:\Users\SaMraT\Desktop\FAM_MENS\COUNTER SAMPLE PICTURE_MENS\TANK TOP\BMT1719A.jpg">
            <a:extLst>
              <a:ext uri="{FF2B5EF4-FFF2-40B4-BE49-F238E27FC236}">
                <a16:creationId xmlns="" xmlns:a16="http://schemas.microsoft.com/office/drawing/2014/main" id="{17D0F958-B370-4278-B25C-7AB1FDD9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40" y="3948537"/>
            <a:ext cx="2253236" cy="27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MraT\Desktop\FAM_MENS\RICHLU\TANK\Men's Stripe Muscle Tank Top 1.jpg">
            <a:extLst>
              <a:ext uri="{FF2B5EF4-FFF2-40B4-BE49-F238E27FC236}">
                <a16:creationId xmlns="" xmlns:a16="http://schemas.microsoft.com/office/drawing/2014/main" id="{58A249DF-A2AA-496D-8D58-50B8A5306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"/>
          <a:stretch/>
        </p:blipFill>
        <p:spPr bwMode="auto">
          <a:xfrm>
            <a:off x="524170" y="547693"/>
            <a:ext cx="2939940" cy="58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olesale Custom Athletic Fitness Workout Men Tank Top Gym - Buy Polyester  Tank Tops Men/polyester Tank Top/tank Top Polyester,Tank Top Summer/top Summer  Tank Men/summer Tank Tops/tank Top Dress Summer,Mens Athletic Tank  Top/athletic">
            <a:extLst>
              <a:ext uri="{FF2B5EF4-FFF2-40B4-BE49-F238E27FC236}">
                <a16:creationId xmlns="" xmlns:a16="http://schemas.microsoft.com/office/drawing/2014/main" id="{2AABE70D-6F0B-4834-A58C-415D3B5E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30" y="828540"/>
            <a:ext cx="3256166" cy="39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57634" y="828540"/>
            <a:ext cx="2987898" cy="501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BASIC TANK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6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8" name="Picture 2" descr="C:\Users\SaMraT\Desktop\FAM_MENS\RICHLU\JACKET\Men's 77 Jacket 1.jpg">
            <a:extLst>
              <a:ext uri="{FF2B5EF4-FFF2-40B4-BE49-F238E27FC236}">
                <a16:creationId xmlns="" xmlns:a16="http://schemas.microsoft.com/office/drawing/2014/main" id="{9BE270CC-38A9-4003-A686-B1E03B94C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"/>
          <a:stretch/>
        </p:blipFill>
        <p:spPr bwMode="auto">
          <a:xfrm>
            <a:off x="399245" y="567023"/>
            <a:ext cx="2799008" cy="52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MraT\Desktop\FAM_MENS\RICHLU\JACKET\Men's 77 Jacket 2.jpg">
            <a:extLst>
              <a:ext uri="{FF2B5EF4-FFF2-40B4-BE49-F238E27FC236}">
                <a16:creationId xmlns="" xmlns:a16="http://schemas.microsoft.com/office/drawing/2014/main" id="{F52B745E-A56A-47C5-B26E-6EBC3CCF6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"/>
          <a:stretch/>
        </p:blipFill>
        <p:spPr bwMode="auto">
          <a:xfrm>
            <a:off x="3198253" y="775810"/>
            <a:ext cx="1499764" cy="28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imbledon Shop Wimbledon x Polo Ralph Lauren Men&amp;#39;s Bomber Jacket - White  Online">
            <a:extLst>
              <a:ext uri="{FF2B5EF4-FFF2-40B4-BE49-F238E27FC236}">
                <a16:creationId xmlns="" xmlns:a16="http://schemas.microsoft.com/office/drawing/2014/main" id="{A1986B03-47BC-46CB-9DA0-04C72CB1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10875"/>
          <a:stretch/>
        </p:blipFill>
        <p:spPr bwMode="auto">
          <a:xfrm>
            <a:off x="4557612" y="775810"/>
            <a:ext cx="3417195" cy="525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C9B897-7FD3-4C99-9C16-08730E0358B0}"/>
              </a:ext>
            </a:extLst>
          </p:cNvPr>
          <p:cNvSpPr txBox="1"/>
          <p:nvPr/>
        </p:nvSpPr>
        <p:spPr>
          <a:xfrm>
            <a:off x="399246" y="0"/>
            <a:ext cx="7575562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77 JACKET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82" y="775810"/>
            <a:ext cx="3031773" cy="32920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8839" y="4490125"/>
            <a:ext cx="4198513" cy="13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JACKET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01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7434C3D-4EA9-40A8-91E1-092B94981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47" y="594333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9F6841-25FB-4436-89A5-C78B127C0E2D}"/>
              </a:ext>
            </a:extLst>
          </p:cNvPr>
          <p:cNvSpPr txBox="1"/>
          <p:nvPr/>
        </p:nvSpPr>
        <p:spPr>
          <a:xfrm>
            <a:off x="6014434" y="0"/>
            <a:ext cx="573109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BOY’S JACKET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819" r="27442"/>
          <a:stretch/>
        </p:blipFill>
        <p:spPr>
          <a:xfrm>
            <a:off x="6383387" y="778460"/>
            <a:ext cx="1918953" cy="566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638" r="16909"/>
          <a:stretch/>
        </p:blipFill>
        <p:spPr>
          <a:xfrm>
            <a:off x="8373982" y="2897745"/>
            <a:ext cx="2047740" cy="355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543" b="18196"/>
          <a:stretch/>
        </p:blipFill>
        <p:spPr>
          <a:xfrm>
            <a:off x="9097913" y="724809"/>
            <a:ext cx="2647619" cy="20863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2427" y="4595484"/>
            <a:ext cx="5537917" cy="1702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SLEEVE </a:t>
            </a:r>
            <a:r>
              <a:rPr lang="en-US" sz="3200" dirty="0">
                <a:solidFill>
                  <a:schemeClr val="bg1"/>
                </a:solidFill>
              </a:rPr>
              <a:t>LESS </a:t>
            </a:r>
            <a:r>
              <a:rPr lang="en-US" sz="3200" dirty="0" smtClean="0">
                <a:solidFill>
                  <a:schemeClr val="bg1"/>
                </a:solidFill>
              </a:rPr>
              <a:t>JACKET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6630" t="4704" b="12386"/>
          <a:stretch/>
        </p:blipFill>
        <p:spPr>
          <a:xfrm>
            <a:off x="4140248" y="2015247"/>
            <a:ext cx="2089707" cy="240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762" y="899880"/>
            <a:ext cx="1804186" cy="214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6458" r="5922"/>
          <a:stretch/>
        </p:blipFill>
        <p:spPr>
          <a:xfrm>
            <a:off x="386005" y="899880"/>
            <a:ext cx="1945998" cy="34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5309BA-6697-4F31-972C-D3E10B3E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84" y="5849893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EA22EB-EEB5-4577-A7EA-D48BC6F885C8}"/>
              </a:ext>
            </a:extLst>
          </p:cNvPr>
          <p:cNvSpPr txBox="1"/>
          <p:nvPr/>
        </p:nvSpPr>
        <p:spPr>
          <a:xfrm>
            <a:off x="399245" y="0"/>
            <a:ext cx="5915229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</a:t>
            </a:r>
            <a:r>
              <a:rPr lang="en-US" sz="2400" dirty="0">
                <a:solidFill>
                  <a:schemeClr val="bg1"/>
                </a:solidFill>
              </a:rPr>
              <a:t>SLEEVE LESS JACKET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677" r="8605"/>
          <a:stretch/>
        </p:blipFill>
        <p:spPr>
          <a:xfrm>
            <a:off x="3850734" y="825605"/>
            <a:ext cx="2463740" cy="3862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320" r="5074"/>
          <a:stretch/>
        </p:blipFill>
        <p:spPr>
          <a:xfrm>
            <a:off x="472568" y="1013095"/>
            <a:ext cx="3244852" cy="5340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36" r="6126"/>
          <a:stretch/>
        </p:blipFill>
        <p:spPr>
          <a:xfrm>
            <a:off x="9259909" y="634415"/>
            <a:ext cx="2516606" cy="380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650" t="2929" r="3908" b="7150"/>
          <a:stretch/>
        </p:blipFill>
        <p:spPr>
          <a:xfrm>
            <a:off x="6662855" y="3396997"/>
            <a:ext cx="2678806" cy="3348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4EA22EB-EEB5-4577-A7EA-D48BC6F885C8}"/>
              </a:ext>
            </a:extLst>
          </p:cNvPr>
          <p:cNvSpPr txBox="1"/>
          <p:nvPr/>
        </p:nvSpPr>
        <p:spPr>
          <a:xfrm>
            <a:off x="6662855" y="-1"/>
            <a:ext cx="5147722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MEN’S </a:t>
            </a:r>
            <a:r>
              <a:rPr lang="en-US" sz="2400" dirty="0" smtClean="0">
                <a:solidFill>
                  <a:schemeClr val="bg1"/>
                </a:solidFill>
              </a:rPr>
              <a:t>JACKET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23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E3DC97B-5AA9-44F3-BA1F-FFD416DCA5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DF6B77A-9F96-488B-9432-E88AF532BF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BDF6B2E-15CD-485E-A5BF-400A2D042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D01664A-2C7E-4358-84DC-AE13501E2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62C6B0C8-1070-4D96-9106-540A46463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EC60FB6-5B37-4AE1-9C0D-2072CCF81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1209" y="638174"/>
            <a:ext cx="3685032" cy="576262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SaMraT\Desktop\FAM_LADIES\SHORTS\MLS0145A_G46_2594_500x_Raven Mesh Running Short 1.jpg">
            <a:extLst>
              <a:ext uri="{FF2B5EF4-FFF2-40B4-BE49-F238E27FC236}">
                <a16:creationId xmlns="" xmlns:a16="http://schemas.microsoft.com/office/drawing/2014/main" id="{9344B6AD-0295-4A7D-894F-158514C53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2632" b="3"/>
          <a:stretch/>
        </p:blipFill>
        <p:spPr bwMode="auto">
          <a:xfrm>
            <a:off x="448649" y="638175"/>
            <a:ext cx="368759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700218" y="1656292"/>
            <a:ext cx="3150659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ACTIVE SHORTS &amp; SKORT</a:t>
            </a:r>
          </a:p>
        </p:txBody>
      </p:sp>
      <p:pic>
        <p:nvPicPr>
          <p:cNvPr id="19" name="Picture 3" descr="C:\Users\SaMraT\Desktop\FAM_LADIES\SHORTS\Compression Short With Pocket 2.JPG">
            <a:extLst>
              <a:ext uri="{FF2B5EF4-FFF2-40B4-BE49-F238E27FC236}">
                <a16:creationId xmlns="" xmlns:a16="http://schemas.microsoft.com/office/drawing/2014/main" id="{085A5896-2988-4F72-9025-9A1F78B0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3"/>
          <a:stretch/>
        </p:blipFill>
        <p:spPr bwMode="auto">
          <a:xfrm>
            <a:off x="4243791" y="638175"/>
            <a:ext cx="1813615" cy="28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aMraT\Desktop\FAM_LADIES\SHORTS\Compression Short With Pocket 1.jpg">
            <a:extLst>
              <a:ext uri="{FF2B5EF4-FFF2-40B4-BE49-F238E27FC236}">
                <a16:creationId xmlns="" xmlns:a16="http://schemas.microsoft.com/office/drawing/2014/main" id="{A35D4282-0D5B-4D07-88A2-060F2FD34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1"/>
          <a:stretch/>
        </p:blipFill>
        <p:spPr bwMode="auto">
          <a:xfrm>
            <a:off x="6478066" y="1671780"/>
            <a:ext cx="1926927" cy="14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aMraT\Desktop\FAM_LADIES\SHORTS\MLS0145A_G46_2601_800x_Raven Mesh Running Short 2.jpg">
            <a:extLst>
              <a:ext uri="{FF2B5EF4-FFF2-40B4-BE49-F238E27FC236}">
                <a16:creationId xmlns="" xmlns:a16="http://schemas.microsoft.com/office/drawing/2014/main" id="{304E8EC0-BCAE-4C17-AAEF-2DA93DDB8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177"/>
          <a:stretch/>
        </p:blipFill>
        <p:spPr bwMode="auto">
          <a:xfrm>
            <a:off x="4208327" y="3477355"/>
            <a:ext cx="3044244" cy="29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aMraT\Desktop\FAM_LADIES\SHORTS\MLS0231A_001_344643_800x_Jaime Run Short 2.jpg">
            <a:extLst>
              <a:ext uri="{FF2B5EF4-FFF2-40B4-BE49-F238E27FC236}">
                <a16:creationId xmlns="" xmlns:a16="http://schemas.microsoft.com/office/drawing/2014/main" id="{4B8A6300-8134-4B83-8769-A313ACA6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918" y="688210"/>
            <a:ext cx="1826078" cy="27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aMraT\Desktop\FAM_LADIES\SHORTS\MLK0030A_U44_2026_500x_Annika Skort 1.jpg">
            <a:extLst>
              <a:ext uri="{FF2B5EF4-FFF2-40B4-BE49-F238E27FC236}">
                <a16:creationId xmlns="" xmlns:a16="http://schemas.microsoft.com/office/drawing/2014/main" id="{344760B0-9487-4209-8DB9-83615E1D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1" y="3767160"/>
            <a:ext cx="1802544" cy="27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aMraT\Desktop\FAM_LADIES\SHORTS\MLK0030A_U44_2030_800x_Annika Skort 2.jpg">
            <a:extLst>
              <a:ext uri="{FF2B5EF4-FFF2-40B4-BE49-F238E27FC236}">
                <a16:creationId xmlns="" xmlns:a16="http://schemas.microsoft.com/office/drawing/2014/main" id="{1E321F7D-EE34-4F88-B71F-3D0CC823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53" y="3717110"/>
            <a:ext cx="1864064" cy="2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aMraT\Desktop\FAM_LADIES\SHORTS\MLS0231A_001_344663_500x_Jaime Run Short 1.jpg">
            <a:extLst>
              <a:ext uri="{FF2B5EF4-FFF2-40B4-BE49-F238E27FC236}">
                <a16:creationId xmlns="" xmlns:a16="http://schemas.microsoft.com/office/drawing/2014/main" id="{50C28884-5AD4-42BC-889F-6428B5EC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65" y="687806"/>
            <a:ext cx="1857347" cy="27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61DC2844-CBCB-43BF-8EEB-A7AC248FE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74032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386367" y="0"/>
            <a:ext cx="11397804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LADIES ACTIVE PANTS &amp; JOGGERS</a:t>
            </a:r>
          </a:p>
        </p:txBody>
      </p:sp>
      <p:pic>
        <p:nvPicPr>
          <p:cNvPr id="18" name="Picture 2" descr="C:\Users\SaMraT\Desktop\FAM_LADIES\PANT\Audrey Butt Booster Pants 1.jpg">
            <a:extLst>
              <a:ext uri="{FF2B5EF4-FFF2-40B4-BE49-F238E27FC236}">
                <a16:creationId xmlns="" xmlns:a16="http://schemas.microsoft.com/office/drawing/2014/main" id="{F59033FB-A3B9-4029-B528-958AF31B9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"/>
          <a:stretch/>
        </p:blipFill>
        <p:spPr bwMode="auto">
          <a:xfrm>
            <a:off x="169923" y="1292850"/>
            <a:ext cx="2655274" cy="53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aMraT\Desktop\FAM_LADIES\JOGGER\mlp0206a_001_1858_500x_Jaxon Jogger 1.jpg">
            <a:extLst>
              <a:ext uri="{FF2B5EF4-FFF2-40B4-BE49-F238E27FC236}">
                <a16:creationId xmlns="" xmlns:a16="http://schemas.microsoft.com/office/drawing/2014/main" id="{BD9D6C8B-2557-448D-AE41-AFD875E02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662626" y="1292850"/>
            <a:ext cx="2488216" cy="49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SaMraT\Desktop\FAM_LADIES\JOGGER\mlp0206a_001_1861_800x_Jaxon Jogger 2.jpg">
            <a:extLst>
              <a:ext uri="{FF2B5EF4-FFF2-40B4-BE49-F238E27FC236}">
                <a16:creationId xmlns="" xmlns:a16="http://schemas.microsoft.com/office/drawing/2014/main" id="{DDFF26EB-2F76-4432-889C-813148C7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"/>
          <a:stretch/>
        </p:blipFill>
        <p:spPr bwMode="auto">
          <a:xfrm>
            <a:off x="3476549" y="1292850"/>
            <a:ext cx="1410341" cy="28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SaMraT\Desktop\FAM_LADIES\JOGGER\MLP0357A_513_01523_500x_ Raven Jogger 1.jpg">
            <a:extLst>
              <a:ext uri="{FF2B5EF4-FFF2-40B4-BE49-F238E27FC236}">
                <a16:creationId xmlns="" xmlns:a16="http://schemas.microsoft.com/office/drawing/2014/main" id="{64F37898-66D3-4A4C-B9A7-7B29A376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 bwMode="auto">
          <a:xfrm>
            <a:off x="5466364" y="1292850"/>
            <a:ext cx="1412249" cy="34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SaMraT\Desktop\FAM_LADIES\JOGGER\MLP0357A_513_01483_800x_Raven Jogger 2.jpg">
            <a:extLst>
              <a:ext uri="{FF2B5EF4-FFF2-40B4-BE49-F238E27FC236}">
                <a16:creationId xmlns="" xmlns:a16="http://schemas.microsoft.com/office/drawing/2014/main" id="{C311989F-3842-4414-8A72-448231AB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94" y="1292851"/>
            <a:ext cx="1617977" cy="24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aMraT\Desktop\FAM_LADIES\JOGGER\MLP0322A_51K_343903_500x_River Jogger 1.jpg">
            <a:extLst>
              <a:ext uri="{FF2B5EF4-FFF2-40B4-BE49-F238E27FC236}">
                <a16:creationId xmlns="" xmlns:a16="http://schemas.microsoft.com/office/drawing/2014/main" id="{D48AA2E7-4EBB-4B72-B1CC-6E2D4D4A3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 bwMode="auto">
          <a:xfrm>
            <a:off x="3742771" y="4207083"/>
            <a:ext cx="1569758" cy="2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2" name="Picture 3" descr="C:\Users\SaMraT\Desktop\FAM_LADIES\PANT\Audrey Butt Booster Pants 2.jpg">
            <a:extLst>
              <a:ext uri="{FF2B5EF4-FFF2-40B4-BE49-F238E27FC236}">
                <a16:creationId xmlns="" xmlns:a16="http://schemas.microsoft.com/office/drawing/2014/main" id="{B8420FC5-72E6-4010-9200-8A598647F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" b="89"/>
          <a:stretch/>
        </p:blipFill>
        <p:spPr bwMode="auto">
          <a:xfrm>
            <a:off x="7202511" y="4107859"/>
            <a:ext cx="1813856" cy="26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3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399245" y="0"/>
            <a:ext cx="11346287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LADIES ACTIVE TOPS &amp; TEE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2" descr="C:\Users\SaMraT\Desktop\FAM_LADIES\TANK TOP\MLT1910A_6B3_08693_800x_Mari Singlet 2.jpg">
            <a:extLst>
              <a:ext uri="{FF2B5EF4-FFF2-40B4-BE49-F238E27FC236}">
                <a16:creationId xmlns="" xmlns:a16="http://schemas.microsoft.com/office/drawing/2014/main" id="{A4DFCF3B-E75D-4C11-8754-18164E21A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"/>
          <a:stretch/>
        </p:blipFill>
        <p:spPr bwMode="auto">
          <a:xfrm>
            <a:off x="15599" y="1082091"/>
            <a:ext cx="1996440" cy="31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aMraT\Desktop\FAM_LADIES\TANK TOP\MLT1910A_6B3_08783_500x_Mari Singlet 1.jpg">
            <a:extLst>
              <a:ext uri="{FF2B5EF4-FFF2-40B4-BE49-F238E27FC236}">
                <a16:creationId xmlns="" xmlns:a16="http://schemas.microsoft.com/office/drawing/2014/main" id="{3E37C83B-C50B-4435-886B-495FBF5C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/>
          <a:stretch/>
        </p:blipFill>
        <p:spPr bwMode="auto">
          <a:xfrm>
            <a:off x="650422" y="3170234"/>
            <a:ext cx="1884113" cy="35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MraT\Desktop\FAM_LADIES\TANK TOP\MLT1616A_450_344143_500x_Avaya Tank 1.jpg">
            <a:extLst>
              <a:ext uri="{FF2B5EF4-FFF2-40B4-BE49-F238E27FC236}">
                <a16:creationId xmlns="" xmlns:a16="http://schemas.microsoft.com/office/drawing/2014/main" id="{537F1306-12EB-46AD-A1DA-F1C92B451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48551" y="1173956"/>
            <a:ext cx="1413079" cy="28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aMraT\Desktop\FAM_LADIES\TANK TOP\MLT1616A_450_344313_800x_Avaya Tank 2.jpg">
            <a:extLst>
              <a:ext uri="{FF2B5EF4-FFF2-40B4-BE49-F238E27FC236}">
                <a16:creationId xmlns="" xmlns:a16="http://schemas.microsoft.com/office/drawing/2014/main" id="{6EDB71E8-B1FF-4F33-8AA2-0B3AE6381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"/>
          <a:stretch/>
        </p:blipFill>
        <p:spPr bwMode="auto">
          <a:xfrm>
            <a:off x="5697856" y="3043825"/>
            <a:ext cx="2030250" cy="37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MraT\Desktop\FAM_LADIES\TEE\MLT1925A_741_12243_800x_Kenwood Tee 2.jpg">
            <a:extLst>
              <a:ext uri="{FF2B5EF4-FFF2-40B4-BE49-F238E27FC236}">
                <a16:creationId xmlns="" xmlns:a16="http://schemas.microsoft.com/office/drawing/2014/main" id="{8F1CD9EE-CBC2-4988-BF8A-6F7F7A63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8"/>
          <a:stretch/>
        </p:blipFill>
        <p:spPr bwMode="auto">
          <a:xfrm>
            <a:off x="3029187" y="1173956"/>
            <a:ext cx="1413079" cy="30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aMraT\Desktop\FAM_LADIES\TEE\MLT1925A_741_12293_800x_Kenwood Tee 1.jpg">
            <a:extLst>
              <a:ext uri="{FF2B5EF4-FFF2-40B4-BE49-F238E27FC236}">
                <a16:creationId xmlns="" xmlns:a16="http://schemas.microsoft.com/office/drawing/2014/main" id="{9994A29E-F469-4546-98C7-1158B390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06" y="3169085"/>
            <a:ext cx="2118221" cy="35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SaMraT\Desktop\FAM_LADIES\TEE\Brittany Shape Enhancing Tee 1.jpg">
            <a:extLst>
              <a:ext uri="{FF2B5EF4-FFF2-40B4-BE49-F238E27FC236}">
                <a16:creationId xmlns="" xmlns:a16="http://schemas.microsoft.com/office/drawing/2014/main" id="{A576B1E1-0817-4BA3-902C-5ABDA45B2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" b="68"/>
          <a:stretch/>
        </p:blipFill>
        <p:spPr bwMode="auto">
          <a:xfrm>
            <a:off x="7647269" y="1070894"/>
            <a:ext cx="1540765" cy="30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SaMraT\Desktop\FAM_LADIES\TEE\Brittany Shape Enhancing Tee 2.jpg">
            <a:extLst>
              <a:ext uri="{FF2B5EF4-FFF2-40B4-BE49-F238E27FC236}">
                <a16:creationId xmlns="" xmlns:a16="http://schemas.microsoft.com/office/drawing/2014/main" id="{08C77AC4-74F5-4F9F-ADC9-1C255F782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/>
          <a:stretch/>
        </p:blipFill>
        <p:spPr bwMode="auto">
          <a:xfrm>
            <a:off x="7905468" y="3043825"/>
            <a:ext cx="2321893" cy="37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SaMraT\Desktop\FAM_LADIES\TEE\MLT2059A_010_3963_500x_Blaze Tee 1.jpg">
            <a:extLst>
              <a:ext uri="{FF2B5EF4-FFF2-40B4-BE49-F238E27FC236}">
                <a16:creationId xmlns="" xmlns:a16="http://schemas.microsoft.com/office/drawing/2014/main" id="{2024414A-3DC8-43CF-AE98-BB450B562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/>
          <a:stretch/>
        </p:blipFill>
        <p:spPr bwMode="auto">
          <a:xfrm>
            <a:off x="10288447" y="1010677"/>
            <a:ext cx="133657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aMraT\Desktop\FAM_LADIES\TEE\MLT2059A_010_1095_800x_Blaze Tee 2.jpg">
            <a:extLst>
              <a:ext uri="{FF2B5EF4-FFF2-40B4-BE49-F238E27FC236}">
                <a16:creationId xmlns="" xmlns:a16="http://schemas.microsoft.com/office/drawing/2014/main" id="{398FD921-B2A3-4F47-A42A-F048EDB33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"/>
          <a:stretch/>
        </p:blipFill>
        <p:spPr bwMode="auto">
          <a:xfrm>
            <a:off x="10662252" y="3043825"/>
            <a:ext cx="1446703" cy="29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425003" y="0"/>
            <a:ext cx="11320529" cy="461665"/>
          </a:xfrm>
          <a:prstGeom prst="rect">
            <a:avLst/>
          </a:prstGeom>
          <a:solidFill>
            <a:srgbClr val="25498B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LADIES ACTIVE JACKETS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Picture 2" descr="C:\Users\SaMraT\Desktop\FAM_LADIES\JACKET\Renewal Jacket 1.jpg">
            <a:extLst>
              <a:ext uri="{FF2B5EF4-FFF2-40B4-BE49-F238E27FC236}">
                <a16:creationId xmlns="" xmlns:a16="http://schemas.microsoft.com/office/drawing/2014/main" id="{7B388D1C-029A-444C-A874-2172C320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3565"/>
            <a:ext cx="2717711" cy="4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MraT\Desktop\FAM_LADIES\JACKET\Frost Asym ¼ Zip Jacket 2.jpg">
            <a:extLst>
              <a:ext uri="{FF2B5EF4-FFF2-40B4-BE49-F238E27FC236}">
                <a16:creationId xmlns="" xmlns:a16="http://schemas.microsoft.com/office/drawing/2014/main" id="{3722AEDE-DCA3-41BA-87A2-C76DEA26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 bwMode="auto">
          <a:xfrm>
            <a:off x="8051934" y="1024730"/>
            <a:ext cx="2098170" cy="39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aMraT\Desktop\FAM_LADIES\JACKET\Frost Asym ¼ Zip Jacket 1.jpg">
            <a:extLst>
              <a:ext uri="{FF2B5EF4-FFF2-40B4-BE49-F238E27FC236}">
                <a16:creationId xmlns="" xmlns:a16="http://schemas.microsoft.com/office/drawing/2014/main" id="{8EBF94DE-47CC-493E-9D61-B0AC438A0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"/>
          <a:stretch/>
        </p:blipFill>
        <p:spPr bwMode="auto">
          <a:xfrm>
            <a:off x="10161188" y="1024730"/>
            <a:ext cx="2022891" cy="40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aMraT\Desktop\FAM_LADIES\JACKET\Stella Jacket 1.jpg">
            <a:extLst>
              <a:ext uri="{FF2B5EF4-FFF2-40B4-BE49-F238E27FC236}">
                <a16:creationId xmlns="" xmlns:a16="http://schemas.microsoft.com/office/drawing/2014/main" id="{FD5B1B93-C227-4403-BEEB-372B85975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/>
          <a:stretch/>
        </p:blipFill>
        <p:spPr bwMode="auto">
          <a:xfrm>
            <a:off x="4653335" y="2392471"/>
            <a:ext cx="2885402" cy="44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SaMraT\Desktop\FAM_LADIES\JACKET\Renewal Jacket 2.jpg">
            <a:extLst>
              <a:ext uri="{FF2B5EF4-FFF2-40B4-BE49-F238E27FC236}">
                <a16:creationId xmlns="" xmlns:a16="http://schemas.microsoft.com/office/drawing/2014/main" id="{7FBE0217-A34C-4BEC-AA66-9E99BAE88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1"/>
          <a:stretch/>
        </p:blipFill>
        <p:spPr bwMode="auto">
          <a:xfrm>
            <a:off x="2080467" y="1013564"/>
            <a:ext cx="1983278" cy="4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8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CA8C65D-7200-4364-83A9-56FEE2B0CF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FBE0910E-BCC6-4CD1-9484-9DF343B84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4D0C3A9-2770-4D11-B0E3-39390FEB34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0CC8D560-7D8D-4328-BF6D-992C83ECB1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="" xmlns:a16="http://schemas.microsoft.com/office/drawing/2014/main" id="{AE1578EE-AC37-4C94-98C6-4B322C6705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SaMraT\Desktop\FAM_LADIES\HOODIE\MLT1944A_Amora Hoodie 1.jpg">
            <a:extLst>
              <a:ext uri="{FF2B5EF4-FFF2-40B4-BE49-F238E27FC236}">
                <a16:creationId xmlns="" xmlns:a16="http://schemas.microsoft.com/office/drawing/2014/main" id="{77850E8A-8F67-4B63-A1B6-72D3C9F6D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 bwMode="auto">
          <a:xfrm>
            <a:off x="446534" y="638175"/>
            <a:ext cx="3702877" cy="5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MraT\Desktop\FAM_LADIES\HOODIE\Cowl Hoodie 2.jpg">
            <a:extLst>
              <a:ext uri="{FF2B5EF4-FFF2-40B4-BE49-F238E27FC236}">
                <a16:creationId xmlns="" xmlns:a16="http://schemas.microsoft.com/office/drawing/2014/main" id="{12524DC9-CCEA-4F35-A66C-24C56A80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8030" b="-58"/>
          <a:stretch/>
        </p:blipFill>
        <p:spPr bwMode="auto">
          <a:xfrm>
            <a:off x="4816699" y="638176"/>
            <a:ext cx="2459864" cy="27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055CAD6-F214-46F5-8689-93CBDA7175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8296274" y="2618330"/>
            <a:ext cx="3150659" cy="1123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ACTIVE Hoodies</a:t>
            </a:r>
          </a:p>
        </p:txBody>
      </p:sp>
      <p:pic>
        <p:nvPicPr>
          <p:cNvPr id="12" name="Picture 3" descr="C:\Users\SaMraT\Desktop\FAM_LADIES\HOODIE\Faded Hoodie 2.jpg">
            <a:extLst>
              <a:ext uri="{FF2B5EF4-FFF2-40B4-BE49-F238E27FC236}">
                <a16:creationId xmlns="" xmlns:a16="http://schemas.microsoft.com/office/drawing/2014/main" id="{C640DA26-1146-4F34-BCEC-4D3D9006B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r="13495" b="-50"/>
          <a:stretch/>
        </p:blipFill>
        <p:spPr bwMode="auto">
          <a:xfrm>
            <a:off x="4595945" y="3476212"/>
            <a:ext cx="2835165" cy="29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2860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1E3DC97B-5AA9-44F3-BA1F-FFD416DCA5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DF6B77A-9F96-488B-9432-E88AF532BF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EBDF6B2E-15CD-485E-A5BF-400A2D0426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6D01664A-2C7E-4358-84DC-AE13501E2F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3" name="Rectangle 62">
            <a:extLst>
              <a:ext uri="{FF2B5EF4-FFF2-40B4-BE49-F238E27FC236}">
                <a16:creationId xmlns="" xmlns:a16="http://schemas.microsoft.com/office/drawing/2014/main" id="{AE13362A-F425-4424-B315-C43E28CAA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5B83552-780F-49D2-BC3A-72AAD88783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2033" y="4020816"/>
            <a:ext cx="7082623" cy="229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EF9FBE-FDE9-462B-AE26-FF7FDFA6E5B1}"/>
              </a:ext>
            </a:extLst>
          </p:cNvPr>
          <p:cNvSpPr txBox="1"/>
          <p:nvPr/>
        </p:nvSpPr>
        <p:spPr>
          <a:xfrm>
            <a:off x="445865" y="4647434"/>
            <a:ext cx="7088792" cy="848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LADIES beach cover-up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7738B456-9BC9-42FA-BF0E-B82A117AD0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199"/>
            <a:ext cx="7088122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5A717309-930A-42CC-ABF3-4DF4215125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61620" y="453643"/>
            <a:ext cx="4083847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3" descr="C:\Users\SaMraT\Desktop\FAM_LADIES\COVER UP\MLU0061A_2HW_Mary Printed Cover-up 2.jpg">
            <a:extLst>
              <a:ext uri="{FF2B5EF4-FFF2-40B4-BE49-F238E27FC236}">
                <a16:creationId xmlns="" xmlns:a16="http://schemas.microsoft.com/office/drawing/2014/main" id="{F81D6730-6ED5-41C1-9EBC-C596D882B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36"/>
          <a:stretch/>
        </p:blipFill>
        <p:spPr bwMode="auto">
          <a:xfrm>
            <a:off x="446529" y="636397"/>
            <a:ext cx="2311294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MraT\Desktop\FAM_LADIES\COVER UP\MLU0061A_2HW_Mary Printed Cover-up 1.jpg">
            <a:extLst>
              <a:ext uri="{FF2B5EF4-FFF2-40B4-BE49-F238E27FC236}">
                <a16:creationId xmlns="" xmlns:a16="http://schemas.microsoft.com/office/drawing/2014/main" id="{870A36D3-8E95-4037-8420-D28A35412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3"/>
          <a:stretch/>
        </p:blipFill>
        <p:spPr bwMode="auto">
          <a:xfrm>
            <a:off x="2861357" y="636396"/>
            <a:ext cx="2256867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aMraT\Desktop\FAM_LADIES\COVER UP\MLU0060A_010_Julianne Cover-up 2.jpg">
            <a:extLst>
              <a:ext uri="{FF2B5EF4-FFF2-40B4-BE49-F238E27FC236}">
                <a16:creationId xmlns="" xmlns:a16="http://schemas.microsoft.com/office/drawing/2014/main" id="{E918DF2C-DBFE-4A5E-8423-45D4A6CEF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1"/>
          <a:stretch/>
        </p:blipFill>
        <p:spPr bwMode="auto">
          <a:xfrm>
            <a:off x="5221746" y="636396"/>
            <a:ext cx="2312910" cy="3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MraT\Desktop\FAM_LADIES\COVER UP\MLU0060A_010_Julianne Cover-up 1.jpg">
            <a:extLst>
              <a:ext uri="{FF2B5EF4-FFF2-40B4-BE49-F238E27FC236}">
                <a16:creationId xmlns="" xmlns:a16="http://schemas.microsoft.com/office/drawing/2014/main" id="{6281ACD4-EFA4-4B31-9ED9-CA18DD60C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"/>
          <a:stretch/>
        </p:blipFill>
        <p:spPr bwMode="auto">
          <a:xfrm>
            <a:off x="7661620" y="636396"/>
            <a:ext cx="4084516" cy="56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3992C45-2CCA-420E-90D9-2AD03FC6B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44940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4C6B9C5-910B-4C29-B377-8C8CD558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122" y="5962389"/>
            <a:ext cx="1832878" cy="89561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242" name="Picture 2" descr="Deals on Avia Women&amp;#39;s Full Zip Jacket">
            <a:extLst>
              <a:ext uri="{FF2B5EF4-FFF2-40B4-BE49-F238E27FC236}">
                <a16:creationId xmlns="" xmlns:a16="http://schemas.microsoft.com/office/drawing/2014/main" id="{2F46CB0F-15C3-430C-9F0D-A1D05544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6" y="1029867"/>
            <a:ext cx="2009104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acket Shackle - Woman Jacket | Sailing | SLAM®">
            <a:extLst>
              <a:ext uri="{FF2B5EF4-FFF2-40B4-BE49-F238E27FC236}">
                <a16:creationId xmlns="" xmlns:a16="http://schemas.microsoft.com/office/drawing/2014/main" id="{61EABF1F-59BF-4A99-A8D1-DB0864D63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19" y="638174"/>
            <a:ext cx="3446940" cy="43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96" y="3671167"/>
            <a:ext cx="2396637" cy="31868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2170" y="638175"/>
            <a:ext cx="3657600" cy="522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LADIES JACKET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50" y="3457550"/>
            <a:ext cx="2474226" cy="3185727"/>
          </a:xfrm>
          <a:prstGeom prst="rect">
            <a:avLst/>
          </a:prstGeom>
        </p:spPr>
      </p:pic>
      <p:pic>
        <p:nvPicPr>
          <p:cNvPr id="12" name="Picture 8" descr="Women's Active Tunic Length Anorak Windbreaker Jacket - Walmart.com">
            <a:extLst>
              <a:ext uri="{FF2B5EF4-FFF2-40B4-BE49-F238E27FC236}">
                <a16:creationId xmlns="" xmlns:a16="http://schemas.microsoft.com/office/drawing/2014/main" id="{0B9D2332-2725-4FC2-A210-7171E1CB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04" y="905802"/>
            <a:ext cx="1844434" cy="23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065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105</Words>
  <Application>Microsoft Office PowerPoint</Application>
  <PresentationFormat>Widescreen</PresentationFormat>
  <Paragraphs>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Gill Sans MT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Riyadh .</dc:creator>
  <cp:lastModifiedBy>Nasim</cp:lastModifiedBy>
  <cp:revision>151</cp:revision>
  <dcterms:created xsi:type="dcterms:W3CDTF">2019-05-01T12:49:38Z</dcterms:created>
  <dcterms:modified xsi:type="dcterms:W3CDTF">2023-02-08T07:53:47Z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1355372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